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6" r:id="rId3"/>
    <p:sldId id="277" r:id="rId4"/>
    <p:sldId id="278" r:id="rId5"/>
    <p:sldId id="279" r:id="rId6"/>
    <p:sldId id="280" r:id="rId7"/>
    <p:sldId id="27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opic" id="{478E9136-4F21-4C08-B189-8883903CFD33}">
          <p14:sldIdLst>
            <p14:sldId id="274"/>
            <p14:sldId id="276"/>
            <p14:sldId id="277"/>
            <p14:sldId id="278"/>
            <p14:sldId id="279"/>
            <p14:sldId id="280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D7D31"/>
    <a:srgbClr val="623A84"/>
    <a:srgbClr val="CA261D"/>
    <a:srgbClr val="60BCDA"/>
    <a:srgbClr val="F3B731"/>
    <a:srgbClr val="1C743A"/>
    <a:srgbClr val="8B2514"/>
    <a:srgbClr val="F7EA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36" d="100"/>
          <a:sy n="36" d="100"/>
        </p:scale>
        <p:origin x="227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69A-4C50-8994-83D5A707ED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69A-4C50-8994-83D5A707ED2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7030A0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69A-4C50-8994-83D5A707ED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678671"/>
        <c:axId val="104662447"/>
      </c:lineChart>
      <c:catAx>
        <c:axId val="104678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662447"/>
        <c:crosses val="autoZero"/>
        <c:auto val="1"/>
        <c:lblAlgn val="ctr"/>
        <c:lblOffset val="100"/>
        <c:noMultiLvlLbl val="0"/>
      </c:catAx>
      <c:valAx>
        <c:axId val="104662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678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26-42B9-B778-8F15ADFC53D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26-42B9-B778-8F15ADFC53D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B26-42B9-B778-8F15ADFC53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678671"/>
        <c:axId val="104662447"/>
      </c:lineChart>
      <c:catAx>
        <c:axId val="104678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662447"/>
        <c:crosses val="autoZero"/>
        <c:auto val="1"/>
        <c:lblAlgn val="ctr"/>
        <c:lblOffset val="100"/>
        <c:noMultiLvlLbl val="0"/>
      </c:catAx>
      <c:valAx>
        <c:axId val="104662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678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F2FE3-E239-45F5-BFBE-F3E091DBD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5DD56-D70D-4619-A40F-4009A2D23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6C782-B785-45C4-8D8A-DD5463848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FCD77-A45B-431C-8CD1-0E9F7F648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9BC85-4747-4113-9859-A97F7AB6D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3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54C61-12C8-4E49-8DAA-5BE159A95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5CB2BF-F154-4084-863F-D9BEC9A65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14669-89F1-4CFA-BE9D-BACECEE3B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2050D-DB7B-4C2F-A4CD-996CC752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54851-27B0-421A-A539-91A9CEC1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73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DF3960-D05C-4C47-8EB3-5A513A83CF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F32B21-FF88-4F39-B2BB-B4B2ACC3F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4F885-45C7-4A34-8254-B486AA21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96655-6148-4BE9-8DE7-AE0BFCDA7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25113-18F9-4636-8A22-417519B9B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57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55EC-81B9-4228-A91F-BC438BA1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FE4A7-0C4D-4669-BFFC-E59CE1C55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705CD-761C-4A95-B05C-F0FFDB2C8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6F78B-EE12-4AD8-8567-BF65383D9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FE336-DADB-4231-AC30-981A6CC3A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7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361C-D281-4B9F-8220-5813D43B2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221BD-5970-410C-BD77-FFB6185CE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2F086-12E4-437D-8F08-1CE2D6DCB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D1719-C94D-444A-ADCB-B7C43DDC1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4B858-39BD-48BB-BBE0-1461143BB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8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CD7B9-E2E8-4100-A6C9-A35BB4282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17D73-1D4D-4296-B6EC-CCF00C95B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09F027-A564-4D44-AEBE-67FFC2379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5A03E-6173-40D2-96B7-4ACF0C1F3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EF80D-3AF3-4BE7-87C9-C46F7A1AC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25F3D-E388-414D-B331-180AE9E6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75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FBE4C-5E50-47D3-B5C0-13B9AD0E4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3F934-D41A-4DC7-9578-F4F178044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0402E8-2E0D-43BA-8290-C4D968539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8EBB3-CE4B-4279-8F4D-6469CD5F7A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96B4A5-3D3E-4D64-843D-782AAA5AD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DE0B-69DF-48E6-9F35-7B9FB63FD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2C88DD-9054-4A61-B29F-73BCA7F11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A67284-315A-451C-9D97-3989B5528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27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7E151-5871-4333-B63A-B2D759207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75D7D0-B215-43FC-BC2F-4661925D2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75759-2B78-4EC9-A144-F0AB1699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559AC-5868-427B-9A4D-30E973DFC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28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EECB2F-4A0B-4FD3-87F0-3CBFF142A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3EF180-4BEA-4736-BBB2-326BA2801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D6A4C-CFE4-47EC-AADE-DE4ABD49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1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FA36D-DC19-4C5F-9274-E1CC44C09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0866C-938B-491C-BF69-37C04AE1C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6A3B6-9D92-478C-918A-422CA2BE6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C713E-2A8F-49C7-BAFA-0E742D912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0841-2DC1-4343-BC58-7E3FECFDE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46D39-843A-40AB-8792-152BB0368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93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BC8A2-DC5D-4255-BD0A-739F2174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8A1C9E-2252-4411-967F-F5828D8183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F2ECB-FA14-43C9-9EAA-3BC4C9A72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E5E66-36A0-4A4D-8C7F-EB3F7E720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CCEC1-6077-42F0-A611-AA9F8696D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A7F1B-2E2A-44FF-A137-AB33B568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23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099B5C-E125-496D-80B7-0C1F569F2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1B6C1-6371-44FA-8843-541C3D63F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818A-7D64-4EEA-8F46-1B7DEDF56C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3458-9A74-4BC6-871B-CAEA97F50F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03743-3039-4C30-B908-8B17AD158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3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AB65D9C-3686-48C3-95E9-1D358E5A953E}"/>
              </a:ext>
            </a:extLst>
          </p:cNvPr>
          <p:cNvGrpSpPr/>
          <p:nvPr/>
        </p:nvGrpSpPr>
        <p:grpSpPr>
          <a:xfrm>
            <a:off x="-26132" y="-12463"/>
            <a:ext cx="12228941" cy="6870700"/>
            <a:chOff x="-55036" y="-12700"/>
            <a:chExt cx="12228941" cy="6870700"/>
          </a:xfrm>
        </p:grpSpPr>
        <p:pic>
          <p:nvPicPr>
            <p:cNvPr id="438" name="Picture 437">
              <a:extLst>
                <a:ext uri="{FF2B5EF4-FFF2-40B4-BE49-F238E27FC236}">
                  <a16:creationId xmlns:a16="http://schemas.microsoft.com/office/drawing/2014/main" id="{6A68F663-6B8E-429F-ABAB-93340347B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5660" y="0"/>
              <a:ext cx="4140679" cy="68580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98FD7FE-5BCE-459E-A369-C9989DEB19AB}"/>
                </a:ext>
              </a:extLst>
            </p:cNvPr>
            <p:cNvSpPr/>
            <p:nvPr/>
          </p:nvSpPr>
          <p:spPr>
            <a:xfrm>
              <a:off x="7899266" y="-12700"/>
              <a:ext cx="4274639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553695BA-0DB9-4331-9847-EE97A52439AB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3EC3D6-7E7F-4D7E-9BBC-D085CE5E1284}"/>
              </a:ext>
            </a:extLst>
          </p:cNvPr>
          <p:cNvSpPr/>
          <p:nvPr/>
        </p:nvSpPr>
        <p:spPr>
          <a:xfrm>
            <a:off x="-27288" y="-25637"/>
            <a:ext cx="12238279" cy="6891644"/>
          </a:xfrm>
          <a:prstGeom prst="rect">
            <a:avLst/>
          </a:prstGeom>
          <a:gradFill>
            <a:gsLst>
              <a:gs pos="9000">
                <a:srgbClr val="00B0F0">
                  <a:alpha val="16000"/>
                </a:srgbClr>
              </a:gs>
              <a:gs pos="74000">
                <a:srgbClr val="450505">
                  <a:alpha val="28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60" name="Group 759">
            <a:extLst>
              <a:ext uri="{FF2B5EF4-FFF2-40B4-BE49-F238E27FC236}">
                <a16:creationId xmlns:a16="http://schemas.microsoft.com/office/drawing/2014/main" id="{0C5EB7CE-C2E5-41DE-B6DD-81434F61EBC1}"/>
              </a:ext>
            </a:extLst>
          </p:cNvPr>
          <p:cNvGrpSpPr/>
          <p:nvPr/>
        </p:nvGrpSpPr>
        <p:grpSpPr>
          <a:xfrm>
            <a:off x="-39682" y="71156"/>
            <a:ext cx="12209382" cy="6807315"/>
            <a:chOff x="-27288" y="-12700"/>
            <a:chExt cx="12209382" cy="6870700"/>
          </a:xfrm>
        </p:grpSpPr>
        <p:grpSp>
          <p:nvGrpSpPr>
            <p:cNvPr id="761" name="Group 760">
              <a:extLst>
                <a:ext uri="{FF2B5EF4-FFF2-40B4-BE49-F238E27FC236}">
                  <a16:creationId xmlns:a16="http://schemas.microsoft.com/office/drawing/2014/main" id="{BD400723-B40C-4ACA-AFEE-481A4578EAA3}"/>
                </a:ext>
              </a:extLst>
            </p:cNvPr>
            <p:cNvGrpSpPr/>
            <p:nvPr/>
          </p:nvGrpSpPr>
          <p:grpSpPr>
            <a:xfrm>
              <a:off x="266700" y="-12700"/>
              <a:ext cx="11607800" cy="6870700"/>
              <a:chOff x="355600" y="-12700"/>
              <a:chExt cx="14889287" cy="6870700"/>
            </a:xfrm>
          </p:grpSpPr>
          <p:cxnSp>
            <p:nvCxnSpPr>
              <p:cNvPr id="784" name="Straight Connector 783">
                <a:extLst>
                  <a:ext uri="{FF2B5EF4-FFF2-40B4-BE49-F238E27FC236}">
                    <a16:creationId xmlns:a16="http://schemas.microsoft.com/office/drawing/2014/main" id="{EBAB12FA-B889-44D6-B277-4F9574317C3F}"/>
                  </a:ext>
                </a:extLst>
              </p:cNvPr>
              <p:cNvCxnSpPr/>
              <p:nvPr/>
            </p:nvCxnSpPr>
            <p:spPr>
              <a:xfrm>
                <a:off x="35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5" name="Straight Connector 784">
                <a:extLst>
                  <a:ext uri="{FF2B5EF4-FFF2-40B4-BE49-F238E27FC236}">
                    <a16:creationId xmlns:a16="http://schemas.microsoft.com/office/drawing/2014/main" id="{C3702BD0-85B3-4646-A56C-42D0A0B2DC58}"/>
                  </a:ext>
                </a:extLst>
              </p:cNvPr>
              <p:cNvCxnSpPr/>
              <p:nvPr/>
            </p:nvCxnSpPr>
            <p:spPr>
              <a:xfrm>
                <a:off x="76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6" name="Straight Connector 785">
                <a:extLst>
                  <a:ext uri="{FF2B5EF4-FFF2-40B4-BE49-F238E27FC236}">
                    <a16:creationId xmlns:a16="http://schemas.microsoft.com/office/drawing/2014/main" id="{C677A44A-BBDE-4739-815E-8E206CF1618E}"/>
                  </a:ext>
                </a:extLst>
              </p:cNvPr>
              <p:cNvCxnSpPr/>
              <p:nvPr/>
            </p:nvCxnSpPr>
            <p:spPr>
              <a:xfrm>
                <a:off x="116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7" name="Straight Connector 786">
                <a:extLst>
                  <a:ext uri="{FF2B5EF4-FFF2-40B4-BE49-F238E27FC236}">
                    <a16:creationId xmlns:a16="http://schemas.microsoft.com/office/drawing/2014/main" id="{7C7D9832-26B2-49EA-8542-C76B0662F936}"/>
                  </a:ext>
                </a:extLst>
              </p:cNvPr>
              <p:cNvCxnSpPr/>
              <p:nvPr/>
            </p:nvCxnSpPr>
            <p:spPr>
              <a:xfrm>
                <a:off x="157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8" name="Straight Connector 787">
                <a:extLst>
                  <a:ext uri="{FF2B5EF4-FFF2-40B4-BE49-F238E27FC236}">
                    <a16:creationId xmlns:a16="http://schemas.microsoft.com/office/drawing/2014/main" id="{16C906CC-C186-45B5-A1F7-62B7BDE120DF}"/>
                  </a:ext>
                </a:extLst>
              </p:cNvPr>
              <p:cNvCxnSpPr/>
              <p:nvPr/>
            </p:nvCxnSpPr>
            <p:spPr>
              <a:xfrm>
                <a:off x="195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9" name="Straight Connector 788">
                <a:extLst>
                  <a:ext uri="{FF2B5EF4-FFF2-40B4-BE49-F238E27FC236}">
                    <a16:creationId xmlns:a16="http://schemas.microsoft.com/office/drawing/2014/main" id="{D9088013-4F2C-473C-86EF-032ECD4F65B6}"/>
                  </a:ext>
                </a:extLst>
              </p:cNvPr>
              <p:cNvCxnSpPr/>
              <p:nvPr/>
            </p:nvCxnSpPr>
            <p:spPr>
              <a:xfrm>
                <a:off x="236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0" name="Straight Connector 789">
                <a:extLst>
                  <a:ext uri="{FF2B5EF4-FFF2-40B4-BE49-F238E27FC236}">
                    <a16:creationId xmlns:a16="http://schemas.microsoft.com/office/drawing/2014/main" id="{F9CE795D-6E70-4F4D-BE9B-536A3A0AC462}"/>
                  </a:ext>
                </a:extLst>
              </p:cNvPr>
              <p:cNvCxnSpPr/>
              <p:nvPr/>
            </p:nvCxnSpPr>
            <p:spPr>
              <a:xfrm>
                <a:off x="276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1" name="Straight Connector 790">
                <a:extLst>
                  <a:ext uri="{FF2B5EF4-FFF2-40B4-BE49-F238E27FC236}">
                    <a16:creationId xmlns:a16="http://schemas.microsoft.com/office/drawing/2014/main" id="{78A85356-08A3-401C-A17C-4678C5D64D54}"/>
                  </a:ext>
                </a:extLst>
              </p:cNvPr>
              <p:cNvCxnSpPr/>
              <p:nvPr/>
            </p:nvCxnSpPr>
            <p:spPr>
              <a:xfrm>
                <a:off x="317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2" name="Straight Connector 791">
                <a:extLst>
                  <a:ext uri="{FF2B5EF4-FFF2-40B4-BE49-F238E27FC236}">
                    <a16:creationId xmlns:a16="http://schemas.microsoft.com/office/drawing/2014/main" id="{D7F592D4-1991-4078-AC2E-398B58C6736C}"/>
                  </a:ext>
                </a:extLst>
              </p:cNvPr>
              <p:cNvCxnSpPr/>
              <p:nvPr/>
            </p:nvCxnSpPr>
            <p:spPr>
              <a:xfrm>
                <a:off x="3568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3" name="Straight Connector 792">
                <a:extLst>
                  <a:ext uri="{FF2B5EF4-FFF2-40B4-BE49-F238E27FC236}">
                    <a16:creationId xmlns:a16="http://schemas.microsoft.com/office/drawing/2014/main" id="{891A89D6-1DA2-4FCA-8B8F-EBB9F281CEA7}"/>
                  </a:ext>
                </a:extLst>
              </p:cNvPr>
              <p:cNvCxnSpPr/>
              <p:nvPr/>
            </p:nvCxnSpPr>
            <p:spPr>
              <a:xfrm>
                <a:off x="3975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4" name="Straight Connector 793">
                <a:extLst>
                  <a:ext uri="{FF2B5EF4-FFF2-40B4-BE49-F238E27FC236}">
                    <a16:creationId xmlns:a16="http://schemas.microsoft.com/office/drawing/2014/main" id="{C98F398B-9F4E-4858-9FB5-AB10A8A3B06B}"/>
                  </a:ext>
                </a:extLst>
              </p:cNvPr>
              <p:cNvCxnSpPr/>
              <p:nvPr/>
            </p:nvCxnSpPr>
            <p:spPr>
              <a:xfrm>
                <a:off x="4381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5" name="Straight Connector 794">
                <a:extLst>
                  <a:ext uri="{FF2B5EF4-FFF2-40B4-BE49-F238E27FC236}">
                    <a16:creationId xmlns:a16="http://schemas.microsoft.com/office/drawing/2014/main" id="{3F29A6C7-8448-406C-9492-E7465AA95B61}"/>
                  </a:ext>
                </a:extLst>
              </p:cNvPr>
              <p:cNvCxnSpPr/>
              <p:nvPr/>
            </p:nvCxnSpPr>
            <p:spPr>
              <a:xfrm>
                <a:off x="4787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6" name="Straight Connector 795">
                <a:extLst>
                  <a:ext uri="{FF2B5EF4-FFF2-40B4-BE49-F238E27FC236}">
                    <a16:creationId xmlns:a16="http://schemas.microsoft.com/office/drawing/2014/main" id="{B4F9EECD-4DA1-496E-BCD1-B20B11A467A6}"/>
                  </a:ext>
                </a:extLst>
              </p:cNvPr>
              <p:cNvCxnSpPr/>
              <p:nvPr/>
            </p:nvCxnSpPr>
            <p:spPr>
              <a:xfrm>
                <a:off x="5168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7" name="Straight Connector 796">
                <a:extLst>
                  <a:ext uri="{FF2B5EF4-FFF2-40B4-BE49-F238E27FC236}">
                    <a16:creationId xmlns:a16="http://schemas.microsoft.com/office/drawing/2014/main" id="{BE30FE63-E3C4-4AFD-A548-C4ED26B01015}"/>
                  </a:ext>
                </a:extLst>
              </p:cNvPr>
              <p:cNvCxnSpPr/>
              <p:nvPr/>
            </p:nvCxnSpPr>
            <p:spPr>
              <a:xfrm>
                <a:off x="5575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8" name="Straight Connector 797">
                <a:extLst>
                  <a:ext uri="{FF2B5EF4-FFF2-40B4-BE49-F238E27FC236}">
                    <a16:creationId xmlns:a16="http://schemas.microsoft.com/office/drawing/2014/main" id="{DE181D14-AF55-4EB0-8B74-F98398C2514B}"/>
                  </a:ext>
                </a:extLst>
              </p:cNvPr>
              <p:cNvCxnSpPr/>
              <p:nvPr/>
            </p:nvCxnSpPr>
            <p:spPr>
              <a:xfrm>
                <a:off x="5981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9" name="Straight Connector 798">
                <a:extLst>
                  <a:ext uri="{FF2B5EF4-FFF2-40B4-BE49-F238E27FC236}">
                    <a16:creationId xmlns:a16="http://schemas.microsoft.com/office/drawing/2014/main" id="{3149133F-63BB-4772-ABF6-0DB303C98E82}"/>
                  </a:ext>
                </a:extLst>
              </p:cNvPr>
              <p:cNvCxnSpPr/>
              <p:nvPr/>
            </p:nvCxnSpPr>
            <p:spPr>
              <a:xfrm>
                <a:off x="6388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0" name="Straight Connector 799">
                <a:extLst>
                  <a:ext uri="{FF2B5EF4-FFF2-40B4-BE49-F238E27FC236}">
                    <a16:creationId xmlns:a16="http://schemas.microsoft.com/office/drawing/2014/main" id="{7CAA8289-161A-40BA-BC9E-6D04DCB07199}"/>
                  </a:ext>
                </a:extLst>
              </p:cNvPr>
              <p:cNvCxnSpPr/>
              <p:nvPr/>
            </p:nvCxnSpPr>
            <p:spPr>
              <a:xfrm>
                <a:off x="6794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1" name="Straight Connector 800">
                <a:extLst>
                  <a:ext uri="{FF2B5EF4-FFF2-40B4-BE49-F238E27FC236}">
                    <a16:creationId xmlns:a16="http://schemas.microsoft.com/office/drawing/2014/main" id="{138EE4E9-2F3B-4402-A712-F0E63FBC9D28}"/>
                  </a:ext>
                </a:extLst>
              </p:cNvPr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2" name="Straight Connector 801">
                <a:extLst>
                  <a:ext uri="{FF2B5EF4-FFF2-40B4-BE49-F238E27FC236}">
                    <a16:creationId xmlns:a16="http://schemas.microsoft.com/office/drawing/2014/main" id="{2546D61D-4F5D-4529-8A63-F28BA6DE9199}"/>
                  </a:ext>
                </a:extLst>
              </p:cNvPr>
              <p:cNvCxnSpPr/>
              <p:nvPr/>
            </p:nvCxnSpPr>
            <p:spPr>
              <a:xfrm>
                <a:off x="7607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3" name="Straight Connector 802">
                <a:extLst>
                  <a:ext uri="{FF2B5EF4-FFF2-40B4-BE49-F238E27FC236}">
                    <a16:creationId xmlns:a16="http://schemas.microsoft.com/office/drawing/2014/main" id="{82BA4CEA-D415-453B-87BC-7B534E12F2BF}"/>
                  </a:ext>
                </a:extLst>
              </p:cNvPr>
              <p:cNvCxnSpPr/>
              <p:nvPr/>
            </p:nvCxnSpPr>
            <p:spPr>
              <a:xfrm>
                <a:off x="8013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4" name="Straight Connector 803">
                <a:extLst>
                  <a:ext uri="{FF2B5EF4-FFF2-40B4-BE49-F238E27FC236}">
                    <a16:creationId xmlns:a16="http://schemas.microsoft.com/office/drawing/2014/main" id="{6BF74F03-303A-4C2F-A273-E4B9058AD022}"/>
                  </a:ext>
                </a:extLst>
              </p:cNvPr>
              <p:cNvCxnSpPr/>
              <p:nvPr/>
            </p:nvCxnSpPr>
            <p:spPr>
              <a:xfrm>
                <a:off x="8394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5" name="Straight Connector 804">
                <a:extLst>
                  <a:ext uri="{FF2B5EF4-FFF2-40B4-BE49-F238E27FC236}">
                    <a16:creationId xmlns:a16="http://schemas.microsoft.com/office/drawing/2014/main" id="{3D87D783-CF19-4B5C-9CE5-713AB5E4E20E}"/>
                  </a:ext>
                </a:extLst>
              </p:cNvPr>
              <p:cNvCxnSpPr/>
              <p:nvPr/>
            </p:nvCxnSpPr>
            <p:spPr>
              <a:xfrm>
                <a:off x="8801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6" name="Straight Connector 805">
                <a:extLst>
                  <a:ext uri="{FF2B5EF4-FFF2-40B4-BE49-F238E27FC236}">
                    <a16:creationId xmlns:a16="http://schemas.microsoft.com/office/drawing/2014/main" id="{ECD417C2-EEFB-4F30-BFCE-09188AB30D57}"/>
                  </a:ext>
                </a:extLst>
              </p:cNvPr>
              <p:cNvCxnSpPr/>
              <p:nvPr/>
            </p:nvCxnSpPr>
            <p:spPr>
              <a:xfrm>
                <a:off x="9207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7" name="Straight Connector 806">
                <a:extLst>
                  <a:ext uri="{FF2B5EF4-FFF2-40B4-BE49-F238E27FC236}">
                    <a16:creationId xmlns:a16="http://schemas.microsoft.com/office/drawing/2014/main" id="{2D628154-0995-4004-B4BA-EC8F65685F16}"/>
                  </a:ext>
                </a:extLst>
              </p:cNvPr>
              <p:cNvCxnSpPr/>
              <p:nvPr/>
            </p:nvCxnSpPr>
            <p:spPr>
              <a:xfrm>
                <a:off x="9613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8" name="Straight Connector 807">
                <a:extLst>
                  <a:ext uri="{FF2B5EF4-FFF2-40B4-BE49-F238E27FC236}">
                    <a16:creationId xmlns:a16="http://schemas.microsoft.com/office/drawing/2014/main" id="{7398B4FE-7EEB-40CB-93B6-1A87E4D2F658}"/>
                  </a:ext>
                </a:extLst>
              </p:cNvPr>
              <p:cNvCxnSpPr/>
              <p:nvPr/>
            </p:nvCxnSpPr>
            <p:spPr>
              <a:xfrm>
                <a:off x="100076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9" name="Straight Connector 808">
                <a:extLst>
                  <a:ext uri="{FF2B5EF4-FFF2-40B4-BE49-F238E27FC236}">
                    <a16:creationId xmlns:a16="http://schemas.microsoft.com/office/drawing/2014/main" id="{29787102-CBD8-4B0C-9E5C-58D3891369DC}"/>
                  </a:ext>
                </a:extLst>
              </p:cNvPr>
              <p:cNvCxnSpPr/>
              <p:nvPr/>
            </p:nvCxnSpPr>
            <p:spPr>
              <a:xfrm>
                <a:off x="104140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0" name="Straight Connector 809">
                <a:extLst>
                  <a:ext uri="{FF2B5EF4-FFF2-40B4-BE49-F238E27FC236}">
                    <a16:creationId xmlns:a16="http://schemas.microsoft.com/office/drawing/2014/main" id="{A14CB927-65F0-4C72-8652-218D5A9BEDD8}"/>
                  </a:ext>
                </a:extLst>
              </p:cNvPr>
              <p:cNvCxnSpPr/>
              <p:nvPr/>
            </p:nvCxnSpPr>
            <p:spPr>
              <a:xfrm>
                <a:off x="108204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1" name="Straight Connector 810">
                <a:extLst>
                  <a:ext uri="{FF2B5EF4-FFF2-40B4-BE49-F238E27FC236}">
                    <a16:creationId xmlns:a16="http://schemas.microsoft.com/office/drawing/2014/main" id="{C9ABB825-7CFA-4184-B77D-E425935B60B0}"/>
                  </a:ext>
                </a:extLst>
              </p:cNvPr>
              <p:cNvCxnSpPr/>
              <p:nvPr/>
            </p:nvCxnSpPr>
            <p:spPr>
              <a:xfrm>
                <a:off x="112268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2" name="Straight Connector 811">
                <a:extLst>
                  <a:ext uri="{FF2B5EF4-FFF2-40B4-BE49-F238E27FC236}">
                    <a16:creationId xmlns:a16="http://schemas.microsoft.com/office/drawing/2014/main" id="{A6091BCF-31A1-455C-9924-07720E06E0C8}"/>
                  </a:ext>
                </a:extLst>
              </p:cNvPr>
              <p:cNvCxnSpPr/>
              <p:nvPr/>
            </p:nvCxnSpPr>
            <p:spPr>
              <a:xfrm>
                <a:off x="116078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3" name="Straight Connector 812">
                <a:extLst>
                  <a:ext uri="{FF2B5EF4-FFF2-40B4-BE49-F238E27FC236}">
                    <a16:creationId xmlns:a16="http://schemas.microsoft.com/office/drawing/2014/main" id="{30D3B146-9608-4B9F-814F-60B3CA2D199B}"/>
                  </a:ext>
                </a:extLst>
              </p:cNvPr>
              <p:cNvCxnSpPr/>
              <p:nvPr/>
            </p:nvCxnSpPr>
            <p:spPr>
              <a:xfrm>
                <a:off x="120142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4" name="Straight Connector 813">
                <a:extLst>
                  <a:ext uri="{FF2B5EF4-FFF2-40B4-BE49-F238E27FC236}">
                    <a16:creationId xmlns:a16="http://schemas.microsoft.com/office/drawing/2014/main" id="{F5B9DEB4-7B44-41AB-B8BF-24D76CFB456B}"/>
                  </a:ext>
                </a:extLst>
              </p:cNvPr>
              <p:cNvCxnSpPr/>
              <p:nvPr/>
            </p:nvCxnSpPr>
            <p:spPr>
              <a:xfrm>
                <a:off x="12438185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5" name="Straight Connector 814">
                <a:extLst>
                  <a:ext uri="{FF2B5EF4-FFF2-40B4-BE49-F238E27FC236}">
                    <a16:creationId xmlns:a16="http://schemas.microsoft.com/office/drawing/2014/main" id="{835C0990-420B-4153-837B-2BB40F74A26F}"/>
                  </a:ext>
                </a:extLst>
              </p:cNvPr>
              <p:cNvCxnSpPr/>
              <p:nvPr/>
            </p:nvCxnSpPr>
            <p:spPr>
              <a:xfrm>
                <a:off x="12844587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6" name="Straight Connector 815">
                <a:extLst>
                  <a:ext uri="{FF2B5EF4-FFF2-40B4-BE49-F238E27FC236}">
                    <a16:creationId xmlns:a16="http://schemas.microsoft.com/office/drawing/2014/main" id="{A8CE8C24-F5F6-4F4B-8986-59CC6CAE6C53}"/>
                  </a:ext>
                </a:extLst>
              </p:cNvPr>
              <p:cNvCxnSpPr/>
              <p:nvPr/>
            </p:nvCxnSpPr>
            <p:spPr>
              <a:xfrm>
                <a:off x="13238285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7" name="Straight Connector 816">
                <a:extLst>
                  <a:ext uri="{FF2B5EF4-FFF2-40B4-BE49-F238E27FC236}">
                    <a16:creationId xmlns:a16="http://schemas.microsoft.com/office/drawing/2014/main" id="{7A9FCDD7-3E7A-483B-9926-A6E7039FB19F}"/>
                  </a:ext>
                </a:extLst>
              </p:cNvPr>
              <p:cNvCxnSpPr/>
              <p:nvPr/>
            </p:nvCxnSpPr>
            <p:spPr>
              <a:xfrm>
                <a:off x="136446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8" name="Straight Connector 817">
                <a:extLst>
                  <a:ext uri="{FF2B5EF4-FFF2-40B4-BE49-F238E27FC236}">
                    <a16:creationId xmlns:a16="http://schemas.microsoft.com/office/drawing/2014/main" id="{BF6CA909-070A-4E03-A7B2-BADE6497DFAA}"/>
                  </a:ext>
                </a:extLst>
              </p:cNvPr>
              <p:cNvCxnSpPr/>
              <p:nvPr/>
            </p:nvCxnSpPr>
            <p:spPr>
              <a:xfrm>
                <a:off x="14051085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9" name="Straight Connector 818">
                <a:extLst>
                  <a:ext uri="{FF2B5EF4-FFF2-40B4-BE49-F238E27FC236}">
                    <a16:creationId xmlns:a16="http://schemas.microsoft.com/office/drawing/2014/main" id="{CB468823-CF90-4463-A5B5-9D54DEFCD6CB}"/>
                  </a:ext>
                </a:extLst>
              </p:cNvPr>
              <p:cNvCxnSpPr/>
              <p:nvPr/>
            </p:nvCxnSpPr>
            <p:spPr>
              <a:xfrm>
                <a:off x="144574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0" name="Straight Connector 819">
                <a:extLst>
                  <a:ext uri="{FF2B5EF4-FFF2-40B4-BE49-F238E27FC236}">
                    <a16:creationId xmlns:a16="http://schemas.microsoft.com/office/drawing/2014/main" id="{CA7840CB-A6F5-4BA4-BB3B-110EE7783A17}"/>
                  </a:ext>
                </a:extLst>
              </p:cNvPr>
              <p:cNvCxnSpPr/>
              <p:nvPr/>
            </p:nvCxnSpPr>
            <p:spPr>
              <a:xfrm>
                <a:off x="14838486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1" name="Straight Connector 820">
                <a:extLst>
                  <a:ext uri="{FF2B5EF4-FFF2-40B4-BE49-F238E27FC236}">
                    <a16:creationId xmlns:a16="http://schemas.microsoft.com/office/drawing/2014/main" id="{0618A443-D67F-4029-B26A-BE80668B92A5}"/>
                  </a:ext>
                </a:extLst>
              </p:cNvPr>
              <p:cNvCxnSpPr/>
              <p:nvPr/>
            </p:nvCxnSpPr>
            <p:spPr>
              <a:xfrm>
                <a:off x="152448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2" name="Group 761">
              <a:extLst>
                <a:ext uri="{FF2B5EF4-FFF2-40B4-BE49-F238E27FC236}">
                  <a16:creationId xmlns:a16="http://schemas.microsoft.com/office/drawing/2014/main" id="{52481E51-57D4-4D03-9E6B-C13900DAA17F}"/>
                </a:ext>
              </a:extLst>
            </p:cNvPr>
            <p:cNvGrpSpPr/>
            <p:nvPr/>
          </p:nvGrpSpPr>
          <p:grpSpPr>
            <a:xfrm rot="5400000">
              <a:off x="2943731" y="-2659871"/>
              <a:ext cx="6267343" cy="12209382"/>
              <a:chOff x="355600" y="0"/>
              <a:chExt cx="8039100" cy="6858000"/>
            </a:xfrm>
          </p:grpSpPr>
          <p:cxnSp>
            <p:nvCxnSpPr>
              <p:cNvPr id="763" name="Straight Connector 762">
                <a:extLst>
                  <a:ext uri="{FF2B5EF4-FFF2-40B4-BE49-F238E27FC236}">
                    <a16:creationId xmlns:a16="http://schemas.microsoft.com/office/drawing/2014/main" id="{AEE4D16C-BA94-434E-B980-21803F90DCA4}"/>
                  </a:ext>
                </a:extLst>
              </p:cNvPr>
              <p:cNvCxnSpPr/>
              <p:nvPr/>
            </p:nvCxnSpPr>
            <p:spPr>
              <a:xfrm>
                <a:off x="35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4" name="Straight Connector 763">
                <a:extLst>
                  <a:ext uri="{FF2B5EF4-FFF2-40B4-BE49-F238E27FC236}">
                    <a16:creationId xmlns:a16="http://schemas.microsoft.com/office/drawing/2014/main" id="{7369A401-AC85-456E-A838-9A46D50661A7}"/>
                  </a:ext>
                </a:extLst>
              </p:cNvPr>
              <p:cNvCxnSpPr/>
              <p:nvPr/>
            </p:nvCxnSpPr>
            <p:spPr>
              <a:xfrm>
                <a:off x="76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5" name="Straight Connector 764">
                <a:extLst>
                  <a:ext uri="{FF2B5EF4-FFF2-40B4-BE49-F238E27FC236}">
                    <a16:creationId xmlns:a16="http://schemas.microsoft.com/office/drawing/2014/main" id="{FC010CB4-5CD4-488B-9FCD-CCCF1E2750CA}"/>
                  </a:ext>
                </a:extLst>
              </p:cNvPr>
              <p:cNvCxnSpPr/>
              <p:nvPr/>
            </p:nvCxnSpPr>
            <p:spPr>
              <a:xfrm>
                <a:off x="116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6" name="Straight Connector 765">
                <a:extLst>
                  <a:ext uri="{FF2B5EF4-FFF2-40B4-BE49-F238E27FC236}">
                    <a16:creationId xmlns:a16="http://schemas.microsoft.com/office/drawing/2014/main" id="{4F8E0B71-4A43-4259-B2D1-9D8347A08ECE}"/>
                  </a:ext>
                </a:extLst>
              </p:cNvPr>
              <p:cNvCxnSpPr/>
              <p:nvPr/>
            </p:nvCxnSpPr>
            <p:spPr>
              <a:xfrm>
                <a:off x="157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7" name="Straight Connector 766">
                <a:extLst>
                  <a:ext uri="{FF2B5EF4-FFF2-40B4-BE49-F238E27FC236}">
                    <a16:creationId xmlns:a16="http://schemas.microsoft.com/office/drawing/2014/main" id="{A6FAE7A9-0308-40DA-B106-D0FDCC7F5781}"/>
                  </a:ext>
                </a:extLst>
              </p:cNvPr>
              <p:cNvCxnSpPr/>
              <p:nvPr/>
            </p:nvCxnSpPr>
            <p:spPr>
              <a:xfrm>
                <a:off x="195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8" name="Straight Connector 767">
                <a:extLst>
                  <a:ext uri="{FF2B5EF4-FFF2-40B4-BE49-F238E27FC236}">
                    <a16:creationId xmlns:a16="http://schemas.microsoft.com/office/drawing/2014/main" id="{FA5B1E05-6069-4B83-B71C-34133B6ADBF9}"/>
                  </a:ext>
                </a:extLst>
              </p:cNvPr>
              <p:cNvCxnSpPr/>
              <p:nvPr/>
            </p:nvCxnSpPr>
            <p:spPr>
              <a:xfrm>
                <a:off x="236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9" name="Straight Connector 768">
                <a:extLst>
                  <a:ext uri="{FF2B5EF4-FFF2-40B4-BE49-F238E27FC236}">
                    <a16:creationId xmlns:a16="http://schemas.microsoft.com/office/drawing/2014/main" id="{F552FFD7-82FD-4423-840B-FF86B57FFED1}"/>
                  </a:ext>
                </a:extLst>
              </p:cNvPr>
              <p:cNvCxnSpPr/>
              <p:nvPr/>
            </p:nvCxnSpPr>
            <p:spPr>
              <a:xfrm>
                <a:off x="276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0" name="Straight Connector 769">
                <a:extLst>
                  <a:ext uri="{FF2B5EF4-FFF2-40B4-BE49-F238E27FC236}">
                    <a16:creationId xmlns:a16="http://schemas.microsoft.com/office/drawing/2014/main" id="{04DB960B-EC0C-47DA-94DE-249DAA35381D}"/>
                  </a:ext>
                </a:extLst>
              </p:cNvPr>
              <p:cNvCxnSpPr/>
              <p:nvPr/>
            </p:nvCxnSpPr>
            <p:spPr>
              <a:xfrm>
                <a:off x="317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1" name="Straight Connector 770">
                <a:extLst>
                  <a:ext uri="{FF2B5EF4-FFF2-40B4-BE49-F238E27FC236}">
                    <a16:creationId xmlns:a16="http://schemas.microsoft.com/office/drawing/2014/main" id="{13142D8B-370E-4AB8-A1B8-63AF4157B110}"/>
                  </a:ext>
                </a:extLst>
              </p:cNvPr>
              <p:cNvCxnSpPr/>
              <p:nvPr/>
            </p:nvCxnSpPr>
            <p:spPr>
              <a:xfrm>
                <a:off x="3568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2" name="Straight Connector 771">
                <a:extLst>
                  <a:ext uri="{FF2B5EF4-FFF2-40B4-BE49-F238E27FC236}">
                    <a16:creationId xmlns:a16="http://schemas.microsoft.com/office/drawing/2014/main" id="{D26AA68B-5A13-4C6D-B199-4F28C12C5210}"/>
                  </a:ext>
                </a:extLst>
              </p:cNvPr>
              <p:cNvCxnSpPr/>
              <p:nvPr/>
            </p:nvCxnSpPr>
            <p:spPr>
              <a:xfrm>
                <a:off x="3975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3" name="Straight Connector 772">
                <a:extLst>
                  <a:ext uri="{FF2B5EF4-FFF2-40B4-BE49-F238E27FC236}">
                    <a16:creationId xmlns:a16="http://schemas.microsoft.com/office/drawing/2014/main" id="{79CA93E8-C910-4EF7-AD09-24657F257F63}"/>
                  </a:ext>
                </a:extLst>
              </p:cNvPr>
              <p:cNvCxnSpPr/>
              <p:nvPr/>
            </p:nvCxnSpPr>
            <p:spPr>
              <a:xfrm>
                <a:off x="4381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4" name="Straight Connector 773">
                <a:extLst>
                  <a:ext uri="{FF2B5EF4-FFF2-40B4-BE49-F238E27FC236}">
                    <a16:creationId xmlns:a16="http://schemas.microsoft.com/office/drawing/2014/main" id="{97E864CA-8FF0-45AF-B023-A046E08B843F}"/>
                  </a:ext>
                </a:extLst>
              </p:cNvPr>
              <p:cNvCxnSpPr/>
              <p:nvPr/>
            </p:nvCxnSpPr>
            <p:spPr>
              <a:xfrm>
                <a:off x="4787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5" name="Straight Connector 774">
                <a:extLst>
                  <a:ext uri="{FF2B5EF4-FFF2-40B4-BE49-F238E27FC236}">
                    <a16:creationId xmlns:a16="http://schemas.microsoft.com/office/drawing/2014/main" id="{DD285153-71DC-4A49-B002-F1BC87E505A2}"/>
                  </a:ext>
                </a:extLst>
              </p:cNvPr>
              <p:cNvCxnSpPr/>
              <p:nvPr/>
            </p:nvCxnSpPr>
            <p:spPr>
              <a:xfrm>
                <a:off x="5168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6" name="Straight Connector 775">
                <a:extLst>
                  <a:ext uri="{FF2B5EF4-FFF2-40B4-BE49-F238E27FC236}">
                    <a16:creationId xmlns:a16="http://schemas.microsoft.com/office/drawing/2014/main" id="{2A2B0A62-885F-49B3-B604-BCE6A5AC6F7D}"/>
                  </a:ext>
                </a:extLst>
              </p:cNvPr>
              <p:cNvCxnSpPr/>
              <p:nvPr/>
            </p:nvCxnSpPr>
            <p:spPr>
              <a:xfrm>
                <a:off x="5575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7" name="Straight Connector 776">
                <a:extLst>
                  <a:ext uri="{FF2B5EF4-FFF2-40B4-BE49-F238E27FC236}">
                    <a16:creationId xmlns:a16="http://schemas.microsoft.com/office/drawing/2014/main" id="{4A17B57B-C1AE-4537-B1CC-E1FA5DDBD867}"/>
                  </a:ext>
                </a:extLst>
              </p:cNvPr>
              <p:cNvCxnSpPr/>
              <p:nvPr/>
            </p:nvCxnSpPr>
            <p:spPr>
              <a:xfrm>
                <a:off x="5981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8" name="Straight Connector 777">
                <a:extLst>
                  <a:ext uri="{FF2B5EF4-FFF2-40B4-BE49-F238E27FC236}">
                    <a16:creationId xmlns:a16="http://schemas.microsoft.com/office/drawing/2014/main" id="{5ABAB36C-A9B2-4E04-A283-2EEBE13494F6}"/>
                  </a:ext>
                </a:extLst>
              </p:cNvPr>
              <p:cNvCxnSpPr/>
              <p:nvPr/>
            </p:nvCxnSpPr>
            <p:spPr>
              <a:xfrm>
                <a:off x="6388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9" name="Straight Connector 778">
                <a:extLst>
                  <a:ext uri="{FF2B5EF4-FFF2-40B4-BE49-F238E27FC236}">
                    <a16:creationId xmlns:a16="http://schemas.microsoft.com/office/drawing/2014/main" id="{1866728B-9986-4F1D-86D2-1B8FEEDF1CB0}"/>
                  </a:ext>
                </a:extLst>
              </p:cNvPr>
              <p:cNvCxnSpPr/>
              <p:nvPr/>
            </p:nvCxnSpPr>
            <p:spPr>
              <a:xfrm>
                <a:off x="6794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0" name="Straight Connector 779">
                <a:extLst>
                  <a:ext uri="{FF2B5EF4-FFF2-40B4-BE49-F238E27FC236}">
                    <a16:creationId xmlns:a16="http://schemas.microsoft.com/office/drawing/2014/main" id="{73692DEC-A5EC-4FFB-B94C-0C741438253F}"/>
                  </a:ext>
                </a:extLst>
              </p:cNvPr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1" name="Straight Connector 780">
                <a:extLst>
                  <a:ext uri="{FF2B5EF4-FFF2-40B4-BE49-F238E27FC236}">
                    <a16:creationId xmlns:a16="http://schemas.microsoft.com/office/drawing/2014/main" id="{4ED44FA5-2226-40FB-8F8F-066CC1E3DC69}"/>
                  </a:ext>
                </a:extLst>
              </p:cNvPr>
              <p:cNvCxnSpPr/>
              <p:nvPr/>
            </p:nvCxnSpPr>
            <p:spPr>
              <a:xfrm>
                <a:off x="7607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2" name="Straight Connector 781">
                <a:extLst>
                  <a:ext uri="{FF2B5EF4-FFF2-40B4-BE49-F238E27FC236}">
                    <a16:creationId xmlns:a16="http://schemas.microsoft.com/office/drawing/2014/main" id="{9C6CE3B2-CEB9-4BB5-8218-519AD96DFACD}"/>
                  </a:ext>
                </a:extLst>
              </p:cNvPr>
              <p:cNvCxnSpPr/>
              <p:nvPr/>
            </p:nvCxnSpPr>
            <p:spPr>
              <a:xfrm>
                <a:off x="8013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3" name="Straight Connector 782">
                <a:extLst>
                  <a:ext uri="{FF2B5EF4-FFF2-40B4-BE49-F238E27FC236}">
                    <a16:creationId xmlns:a16="http://schemas.microsoft.com/office/drawing/2014/main" id="{3DD1D169-498F-4CC6-AF10-B78C536BF9D9}"/>
                  </a:ext>
                </a:extLst>
              </p:cNvPr>
              <p:cNvCxnSpPr/>
              <p:nvPr/>
            </p:nvCxnSpPr>
            <p:spPr>
              <a:xfrm>
                <a:off x="8394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2" name="Group 111" hidden="1">
            <a:extLst>
              <a:ext uri="{FF2B5EF4-FFF2-40B4-BE49-F238E27FC236}">
                <a16:creationId xmlns:a16="http://schemas.microsoft.com/office/drawing/2014/main" id="{A4E21C86-16E9-4487-BA3B-CCCA51C5C83E}"/>
              </a:ext>
            </a:extLst>
          </p:cNvPr>
          <p:cNvGrpSpPr/>
          <p:nvPr/>
        </p:nvGrpSpPr>
        <p:grpSpPr>
          <a:xfrm>
            <a:off x="-27288" y="-12700"/>
            <a:ext cx="12209382" cy="6870700"/>
            <a:chOff x="-27288" y="-12700"/>
            <a:chExt cx="12209382" cy="6870700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EEA6B91-75B3-4911-9D42-F7F4E7DE0181}"/>
                </a:ext>
              </a:extLst>
            </p:cNvPr>
            <p:cNvGrpSpPr/>
            <p:nvPr/>
          </p:nvGrpSpPr>
          <p:grpSpPr>
            <a:xfrm>
              <a:off x="266700" y="-12700"/>
              <a:ext cx="11607800" cy="6870700"/>
              <a:chOff x="355600" y="-12700"/>
              <a:chExt cx="14889287" cy="6870700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09C8E877-935F-45CC-98A8-CE10E772548C}"/>
                  </a:ext>
                </a:extLst>
              </p:cNvPr>
              <p:cNvCxnSpPr/>
              <p:nvPr/>
            </p:nvCxnSpPr>
            <p:spPr>
              <a:xfrm>
                <a:off x="35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A526125A-906F-4B24-9802-ECB3DDDF2CAB}"/>
                  </a:ext>
                </a:extLst>
              </p:cNvPr>
              <p:cNvCxnSpPr/>
              <p:nvPr/>
            </p:nvCxnSpPr>
            <p:spPr>
              <a:xfrm>
                <a:off x="76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08B86A9-8109-4B9A-B62F-E733D9440E48}"/>
                  </a:ext>
                </a:extLst>
              </p:cNvPr>
              <p:cNvCxnSpPr/>
              <p:nvPr/>
            </p:nvCxnSpPr>
            <p:spPr>
              <a:xfrm>
                <a:off x="116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4685F011-DFC1-409C-8CF4-50B4489A1A52}"/>
                  </a:ext>
                </a:extLst>
              </p:cNvPr>
              <p:cNvCxnSpPr/>
              <p:nvPr/>
            </p:nvCxnSpPr>
            <p:spPr>
              <a:xfrm>
                <a:off x="157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4591E651-B166-46F9-9F02-1C8922DAC61B}"/>
                  </a:ext>
                </a:extLst>
              </p:cNvPr>
              <p:cNvCxnSpPr/>
              <p:nvPr/>
            </p:nvCxnSpPr>
            <p:spPr>
              <a:xfrm>
                <a:off x="195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A217118F-D7B2-46E7-8124-16EF1CA3CE42}"/>
                  </a:ext>
                </a:extLst>
              </p:cNvPr>
              <p:cNvCxnSpPr/>
              <p:nvPr/>
            </p:nvCxnSpPr>
            <p:spPr>
              <a:xfrm>
                <a:off x="236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86B3F1F0-6739-453E-9F95-DFB2360B7810}"/>
                  </a:ext>
                </a:extLst>
              </p:cNvPr>
              <p:cNvCxnSpPr/>
              <p:nvPr/>
            </p:nvCxnSpPr>
            <p:spPr>
              <a:xfrm>
                <a:off x="276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CE5BFCD-B749-48CF-940B-4716821495F8}"/>
                  </a:ext>
                </a:extLst>
              </p:cNvPr>
              <p:cNvCxnSpPr/>
              <p:nvPr/>
            </p:nvCxnSpPr>
            <p:spPr>
              <a:xfrm>
                <a:off x="317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6C757BFA-BEF4-4331-8DEF-8036D0B616D3}"/>
                  </a:ext>
                </a:extLst>
              </p:cNvPr>
              <p:cNvCxnSpPr/>
              <p:nvPr/>
            </p:nvCxnSpPr>
            <p:spPr>
              <a:xfrm>
                <a:off x="3568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422663B-E83C-4C1F-90BB-B271B38B8C32}"/>
                  </a:ext>
                </a:extLst>
              </p:cNvPr>
              <p:cNvCxnSpPr/>
              <p:nvPr/>
            </p:nvCxnSpPr>
            <p:spPr>
              <a:xfrm>
                <a:off x="3975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29560408-F16B-404C-A987-650734542FC3}"/>
                  </a:ext>
                </a:extLst>
              </p:cNvPr>
              <p:cNvCxnSpPr/>
              <p:nvPr/>
            </p:nvCxnSpPr>
            <p:spPr>
              <a:xfrm>
                <a:off x="4381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173CE03-5F10-4D16-A2AA-EA67483E985E}"/>
                  </a:ext>
                </a:extLst>
              </p:cNvPr>
              <p:cNvCxnSpPr/>
              <p:nvPr/>
            </p:nvCxnSpPr>
            <p:spPr>
              <a:xfrm>
                <a:off x="4787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4772477-1C1D-4BF8-930B-D3500857D448}"/>
                  </a:ext>
                </a:extLst>
              </p:cNvPr>
              <p:cNvCxnSpPr/>
              <p:nvPr/>
            </p:nvCxnSpPr>
            <p:spPr>
              <a:xfrm>
                <a:off x="5168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078AD7A6-AAB4-42C6-A3C3-31F1E376F2CE}"/>
                  </a:ext>
                </a:extLst>
              </p:cNvPr>
              <p:cNvCxnSpPr/>
              <p:nvPr/>
            </p:nvCxnSpPr>
            <p:spPr>
              <a:xfrm>
                <a:off x="5575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642F389-2571-47C7-8386-B00BC280FE91}"/>
                  </a:ext>
                </a:extLst>
              </p:cNvPr>
              <p:cNvCxnSpPr/>
              <p:nvPr/>
            </p:nvCxnSpPr>
            <p:spPr>
              <a:xfrm>
                <a:off x="5981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AC81FD4B-95BC-417B-89DB-B46FF4F28867}"/>
                  </a:ext>
                </a:extLst>
              </p:cNvPr>
              <p:cNvCxnSpPr/>
              <p:nvPr/>
            </p:nvCxnSpPr>
            <p:spPr>
              <a:xfrm>
                <a:off x="6388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D54E5E8-640B-449F-A289-3AC7E680CF98}"/>
                  </a:ext>
                </a:extLst>
              </p:cNvPr>
              <p:cNvCxnSpPr/>
              <p:nvPr/>
            </p:nvCxnSpPr>
            <p:spPr>
              <a:xfrm>
                <a:off x="6794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CB4CB77-9024-4594-AAE5-4E4297F9D0E5}"/>
                  </a:ext>
                </a:extLst>
              </p:cNvPr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55FC595-3A81-4215-9786-AB8D38D591D0}"/>
                  </a:ext>
                </a:extLst>
              </p:cNvPr>
              <p:cNvCxnSpPr/>
              <p:nvPr/>
            </p:nvCxnSpPr>
            <p:spPr>
              <a:xfrm>
                <a:off x="7607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5D93813D-A820-4C91-A3F2-887468178205}"/>
                  </a:ext>
                </a:extLst>
              </p:cNvPr>
              <p:cNvCxnSpPr/>
              <p:nvPr/>
            </p:nvCxnSpPr>
            <p:spPr>
              <a:xfrm>
                <a:off x="8013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8952658-18F2-4416-A2AD-21151B66C806}"/>
                  </a:ext>
                </a:extLst>
              </p:cNvPr>
              <p:cNvCxnSpPr/>
              <p:nvPr/>
            </p:nvCxnSpPr>
            <p:spPr>
              <a:xfrm>
                <a:off x="8394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74AD5B0A-10E9-4856-B717-03EE37F51C83}"/>
                  </a:ext>
                </a:extLst>
              </p:cNvPr>
              <p:cNvCxnSpPr/>
              <p:nvPr/>
            </p:nvCxnSpPr>
            <p:spPr>
              <a:xfrm>
                <a:off x="8801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D5DD98A-BBA0-4B4A-BE7E-87971BB331D7}"/>
                  </a:ext>
                </a:extLst>
              </p:cNvPr>
              <p:cNvCxnSpPr/>
              <p:nvPr/>
            </p:nvCxnSpPr>
            <p:spPr>
              <a:xfrm>
                <a:off x="9207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D18EBAEB-9BDB-4C51-9540-93A571C9ABD3}"/>
                  </a:ext>
                </a:extLst>
              </p:cNvPr>
              <p:cNvCxnSpPr/>
              <p:nvPr/>
            </p:nvCxnSpPr>
            <p:spPr>
              <a:xfrm>
                <a:off x="9613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F49B78BB-E1B8-4F71-A2DA-CB94A001D82C}"/>
                  </a:ext>
                </a:extLst>
              </p:cNvPr>
              <p:cNvCxnSpPr/>
              <p:nvPr/>
            </p:nvCxnSpPr>
            <p:spPr>
              <a:xfrm>
                <a:off x="100076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D5690FE9-3CBB-49AA-864F-850D82C9B914}"/>
                  </a:ext>
                </a:extLst>
              </p:cNvPr>
              <p:cNvCxnSpPr/>
              <p:nvPr/>
            </p:nvCxnSpPr>
            <p:spPr>
              <a:xfrm>
                <a:off x="104140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6B265E70-B574-49A4-BC05-6A12930A586C}"/>
                  </a:ext>
                </a:extLst>
              </p:cNvPr>
              <p:cNvCxnSpPr/>
              <p:nvPr/>
            </p:nvCxnSpPr>
            <p:spPr>
              <a:xfrm>
                <a:off x="108204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A06E1F71-92CD-4630-8207-5FA61C977DBF}"/>
                  </a:ext>
                </a:extLst>
              </p:cNvPr>
              <p:cNvCxnSpPr/>
              <p:nvPr/>
            </p:nvCxnSpPr>
            <p:spPr>
              <a:xfrm>
                <a:off x="112268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A24E636A-DC67-46D6-82EF-CAF366785B60}"/>
                  </a:ext>
                </a:extLst>
              </p:cNvPr>
              <p:cNvCxnSpPr/>
              <p:nvPr/>
            </p:nvCxnSpPr>
            <p:spPr>
              <a:xfrm>
                <a:off x="116078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5A1385E-5FC5-4DB6-8A5F-E740E2EE1309}"/>
                  </a:ext>
                </a:extLst>
              </p:cNvPr>
              <p:cNvCxnSpPr/>
              <p:nvPr/>
            </p:nvCxnSpPr>
            <p:spPr>
              <a:xfrm>
                <a:off x="120142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087855C3-99A5-4360-B288-A014664EEA17}"/>
                  </a:ext>
                </a:extLst>
              </p:cNvPr>
              <p:cNvCxnSpPr/>
              <p:nvPr/>
            </p:nvCxnSpPr>
            <p:spPr>
              <a:xfrm>
                <a:off x="12438185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024C43A8-6CED-45F3-B131-652D96A61237}"/>
                  </a:ext>
                </a:extLst>
              </p:cNvPr>
              <p:cNvCxnSpPr/>
              <p:nvPr/>
            </p:nvCxnSpPr>
            <p:spPr>
              <a:xfrm>
                <a:off x="12844587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F349E014-AEC1-4AA9-90C7-1581091B7125}"/>
                  </a:ext>
                </a:extLst>
              </p:cNvPr>
              <p:cNvCxnSpPr/>
              <p:nvPr/>
            </p:nvCxnSpPr>
            <p:spPr>
              <a:xfrm>
                <a:off x="13238285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AF55F647-48EA-4561-A01A-488112E2A3EE}"/>
                  </a:ext>
                </a:extLst>
              </p:cNvPr>
              <p:cNvCxnSpPr/>
              <p:nvPr/>
            </p:nvCxnSpPr>
            <p:spPr>
              <a:xfrm>
                <a:off x="136446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8DEDA7E-3D7B-4F03-B328-61B11054DC87}"/>
                  </a:ext>
                </a:extLst>
              </p:cNvPr>
              <p:cNvCxnSpPr/>
              <p:nvPr/>
            </p:nvCxnSpPr>
            <p:spPr>
              <a:xfrm>
                <a:off x="14051085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FBAE60B-2264-4785-AD83-67E9E1B9F96D}"/>
                  </a:ext>
                </a:extLst>
              </p:cNvPr>
              <p:cNvCxnSpPr/>
              <p:nvPr/>
            </p:nvCxnSpPr>
            <p:spPr>
              <a:xfrm>
                <a:off x="144574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F0C1FA96-FFE1-47A1-A196-56793055643F}"/>
                  </a:ext>
                </a:extLst>
              </p:cNvPr>
              <p:cNvCxnSpPr/>
              <p:nvPr/>
            </p:nvCxnSpPr>
            <p:spPr>
              <a:xfrm>
                <a:off x="14838486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E1D05CB-1318-4BE7-8791-30FAD863D110}"/>
                  </a:ext>
                </a:extLst>
              </p:cNvPr>
              <p:cNvCxnSpPr/>
              <p:nvPr/>
            </p:nvCxnSpPr>
            <p:spPr>
              <a:xfrm>
                <a:off x="152448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3C776989-533F-4E09-A473-A13EE201EAAE}"/>
                </a:ext>
              </a:extLst>
            </p:cNvPr>
            <p:cNvGrpSpPr/>
            <p:nvPr/>
          </p:nvGrpSpPr>
          <p:grpSpPr>
            <a:xfrm rot="5400000">
              <a:off x="2943731" y="-2659871"/>
              <a:ext cx="6267343" cy="12209382"/>
              <a:chOff x="355600" y="0"/>
              <a:chExt cx="8039100" cy="6858000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0E808AFF-0C28-4377-92C9-125E4C1AFDD0}"/>
                  </a:ext>
                </a:extLst>
              </p:cNvPr>
              <p:cNvCxnSpPr/>
              <p:nvPr/>
            </p:nvCxnSpPr>
            <p:spPr>
              <a:xfrm>
                <a:off x="35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A8E4FC1E-3EED-484E-8A8F-6E773665AD03}"/>
                  </a:ext>
                </a:extLst>
              </p:cNvPr>
              <p:cNvCxnSpPr/>
              <p:nvPr/>
            </p:nvCxnSpPr>
            <p:spPr>
              <a:xfrm>
                <a:off x="76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4B11F3EE-6A89-4373-9D1B-F8BFE33EFC7A}"/>
                  </a:ext>
                </a:extLst>
              </p:cNvPr>
              <p:cNvCxnSpPr/>
              <p:nvPr/>
            </p:nvCxnSpPr>
            <p:spPr>
              <a:xfrm>
                <a:off x="116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CD1BDEA-5F16-4D0D-887C-45EE155910BA}"/>
                  </a:ext>
                </a:extLst>
              </p:cNvPr>
              <p:cNvCxnSpPr/>
              <p:nvPr/>
            </p:nvCxnSpPr>
            <p:spPr>
              <a:xfrm>
                <a:off x="157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09EFA626-A41E-4C38-AA59-CC6D036CD79B}"/>
                  </a:ext>
                </a:extLst>
              </p:cNvPr>
              <p:cNvCxnSpPr/>
              <p:nvPr/>
            </p:nvCxnSpPr>
            <p:spPr>
              <a:xfrm>
                <a:off x="195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90D668C-D7DC-4015-9307-F2116DF055B5}"/>
                  </a:ext>
                </a:extLst>
              </p:cNvPr>
              <p:cNvCxnSpPr/>
              <p:nvPr/>
            </p:nvCxnSpPr>
            <p:spPr>
              <a:xfrm>
                <a:off x="236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61B1F53-9022-4588-93C8-70A6DEB73D3B}"/>
                  </a:ext>
                </a:extLst>
              </p:cNvPr>
              <p:cNvCxnSpPr/>
              <p:nvPr/>
            </p:nvCxnSpPr>
            <p:spPr>
              <a:xfrm>
                <a:off x="276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78B9FB04-D35A-42D7-AA19-3612D36197E9}"/>
                  </a:ext>
                </a:extLst>
              </p:cNvPr>
              <p:cNvCxnSpPr/>
              <p:nvPr/>
            </p:nvCxnSpPr>
            <p:spPr>
              <a:xfrm>
                <a:off x="317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9570E60A-9C17-4820-9F8C-99AA1B0DD7DF}"/>
                  </a:ext>
                </a:extLst>
              </p:cNvPr>
              <p:cNvCxnSpPr/>
              <p:nvPr/>
            </p:nvCxnSpPr>
            <p:spPr>
              <a:xfrm>
                <a:off x="3568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65DAEAA4-CF80-40BD-970A-4916DA18B38A}"/>
                  </a:ext>
                </a:extLst>
              </p:cNvPr>
              <p:cNvCxnSpPr/>
              <p:nvPr/>
            </p:nvCxnSpPr>
            <p:spPr>
              <a:xfrm>
                <a:off x="3975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8BF66AB0-3E73-4D82-BBDD-F8AACE96B36C}"/>
                  </a:ext>
                </a:extLst>
              </p:cNvPr>
              <p:cNvCxnSpPr/>
              <p:nvPr/>
            </p:nvCxnSpPr>
            <p:spPr>
              <a:xfrm>
                <a:off x="4381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92A5F1FE-E1B8-4ED9-92CF-0689D6C10ED6}"/>
                  </a:ext>
                </a:extLst>
              </p:cNvPr>
              <p:cNvCxnSpPr/>
              <p:nvPr/>
            </p:nvCxnSpPr>
            <p:spPr>
              <a:xfrm>
                <a:off x="4787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E78DB33-202F-4B55-A040-53DE5A27B7A5}"/>
                  </a:ext>
                </a:extLst>
              </p:cNvPr>
              <p:cNvCxnSpPr/>
              <p:nvPr/>
            </p:nvCxnSpPr>
            <p:spPr>
              <a:xfrm>
                <a:off x="5168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A497A919-084C-494D-B1F7-C5DB09F66F07}"/>
                  </a:ext>
                </a:extLst>
              </p:cNvPr>
              <p:cNvCxnSpPr/>
              <p:nvPr/>
            </p:nvCxnSpPr>
            <p:spPr>
              <a:xfrm>
                <a:off x="5575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BD5BAAE2-9FD3-4765-AC6F-366FE3B365FC}"/>
                  </a:ext>
                </a:extLst>
              </p:cNvPr>
              <p:cNvCxnSpPr/>
              <p:nvPr/>
            </p:nvCxnSpPr>
            <p:spPr>
              <a:xfrm>
                <a:off x="5981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F720350-A95A-45E8-90AF-F7CBBE9A835C}"/>
                  </a:ext>
                </a:extLst>
              </p:cNvPr>
              <p:cNvCxnSpPr/>
              <p:nvPr/>
            </p:nvCxnSpPr>
            <p:spPr>
              <a:xfrm>
                <a:off x="6388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8D162755-BAEF-4C69-B2C0-11CD4C28CA37}"/>
                  </a:ext>
                </a:extLst>
              </p:cNvPr>
              <p:cNvCxnSpPr/>
              <p:nvPr/>
            </p:nvCxnSpPr>
            <p:spPr>
              <a:xfrm>
                <a:off x="6794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6B79EAE7-7CCA-4905-A422-FFBDAC8F9C32}"/>
                  </a:ext>
                </a:extLst>
              </p:cNvPr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3AE1565B-3E32-41B2-9778-3A977A5F8773}"/>
                  </a:ext>
                </a:extLst>
              </p:cNvPr>
              <p:cNvCxnSpPr/>
              <p:nvPr/>
            </p:nvCxnSpPr>
            <p:spPr>
              <a:xfrm>
                <a:off x="7607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ACAB77F-CC70-42AC-9C56-573DDEED8BF7}"/>
                  </a:ext>
                </a:extLst>
              </p:cNvPr>
              <p:cNvCxnSpPr/>
              <p:nvPr/>
            </p:nvCxnSpPr>
            <p:spPr>
              <a:xfrm>
                <a:off x="8013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26D7C459-968C-4677-B694-A2A0A22D962C}"/>
                  </a:ext>
                </a:extLst>
              </p:cNvPr>
              <p:cNvCxnSpPr/>
              <p:nvPr/>
            </p:nvCxnSpPr>
            <p:spPr>
              <a:xfrm>
                <a:off x="8394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4" name="Rectangle 393" hidden="1">
            <a:extLst>
              <a:ext uri="{FF2B5EF4-FFF2-40B4-BE49-F238E27FC236}">
                <a16:creationId xmlns:a16="http://schemas.microsoft.com/office/drawing/2014/main" id="{7C83F67D-97AB-4E31-869F-7BD17EBBBC99}"/>
              </a:ext>
            </a:extLst>
          </p:cNvPr>
          <p:cNvSpPr/>
          <p:nvPr/>
        </p:nvSpPr>
        <p:spPr>
          <a:xfrm>
            <a:off x="2634339" y="1043947"/>
            <a:ext cx="12989692" cy="730670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10000"/>
                </a:schemeClr>
              </a:gs>
              <a:gs pos="82000">
                <a:srgbClr val="450505">
                  <a:alpha val="1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 hidden="1">
            <a:extLst>
              <a:ext uri="{FF2B5EF4-FFF2-40B4-BE49-F238E27FC236}">
                <a16:creationId xmlns:a16="http://schemas.microsoft.com/office/drawing/2014/main" id="{BC2E2D73-B41A-4E1E-B0B1-46F735E47CC0}"/>
              </a:ext>
            </a:extLst>
          </p:cNvPr>
          <p:cNvSpPr/>
          <p:nvPr/>
        </p:nvSpPr>
        <p:spPr>
          <a:xfrm>
            <a:off x="-398846" y="-224351"/>
            <a:ext cx="12989692" cy="730670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10000"/>
                </a:schemeClr>
              </a:gs>
              <a:gs pos="82000">
                <a:srgbClr val="450505">
                  <a:alpha val="1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6B9507E-4818-48A9-80D4-61CA8D18CAF9}"/>
              </a:ext>
            </a:extLst>
          </p:cNvPr>
          <p:cNvSpPr/>
          <p:nvPr/>
        </p:nvSpPr>
        <p:spPr>
          <a:xfrm>
            <a:off x="0" y="1"/>
            <a:ext cx="12192000" cy="548104"/>
          </a:xfrm>
          <a:prstGeom prst="rect">
            <a:avLst/>
          </a:prstGeom>
          <a:solidFill>
            <a:schemeClr val="dk1">
              <a:alpha val="81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0FF50EB-888A-4E51-B8F1-20E4D4D1405C}"/>
              </a:ext>
            </a:extLst>
          </p:cNvPr>
          <p:cNvGrpSpPr/>
          <p:nvPr/>
        </p:nvGrpSpPr>
        <p:grpSpPr>
          <a:xfrm>
            <a:off x="11602950" y="154003"/>
            <a:ext cx="376364" cy="188258"/>
            <a:chOff x="8696199" y="1114425"/>
            <a:chExt cx="376364" cy="188258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59C50D9-9A49-446D-B6FC-195C30CF60C6}"/>
                </a:ext>
              </a:extLst>
            </p:cNvPr>
            <p:cNvCxnSpPr/>
            <p:nvPr/>
          </p:nvCxnSpPr>
          <p:spPr>
            <a:xfrm>
              <a:off x="8701088" y="1114425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D99520C-1844-46EC-9CB6-FFC50BE0E106}"/>
                </a:ext>
              </a:extLst>
            </p:cNvPr>
            <p:cNvCxnSpPr/>
            <p:nvPr/>
          </p:nvCxnSpPr>
          <p:spPr>
            <a:xfrm>
              <a:off x="8696199" y="1212221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54F4909-2343-4EA6-9D8E-48494B95A05F}"/>
                </a:ext>
              </a:extLst>
            </p:cNvPr>
            <p:cNvCxnSpPr/>
            <p:nvPr/>
          </p:nvCxnSpPr>
          <p:spPr>
            <a:xfrm>
              <a:off x="8701088" y="1302683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B057C77-C6DD-4DE5-A93A-5ADB974A4DB8}"/>
              </a:ext>
            </a:extLst>
          </p:cNvPr>
          <p:cNvSpPr txBox="1"/>
          <p:nvPr/>
        </p:nvSpPr>
        <p:spPr>
          <a:xfrm>
            <a:off x="100759" y="89018"/>
            <a:ext cx="152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vel" pitchFamily="2" charset="0"/>
                <a:ea typeface="+mn-ea"/>
                <a:cs typeface="+mn-cs"/>
              </a:rPr>
              <a:t>BOCHINS PAW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E4827C5-594E-4845-9047-B0965C8A0E8F}"/>
              </a:ext>
            </a:extLst>
          </p:cNvPr>
          <p:cNvGrpSpPr/>
          <p:nvPr/>
        </p:nvGrpSpPr>
        <p:grpSpPr>
          <a:xfrm>
            <a:off x="-10035608" y="560245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EE15330-A051-4DD4-BA11-6D271710EBAC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A3BAC13-880C-4757-AEB5-9753F49D973D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08ECDF38-7662-4A5A-9263-CF4C02C49B4A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54507052-8553-4139-99F4-91848E6CA0B8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1E2B2B61-80DC-4AF7-A3F3-1D1B1751E4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4186593A-1F14-4C20-970D-B1AA15E6F8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A50B8962-12A4-4498-8E1B-A71BFC31D9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36B306BE-A9EE-459E-BFD6-14ECEAF3E3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147EDE41-78CF-4D3F-902E-82CE58919B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453C8460-0442-4F12-8816-0087F4ECA886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61DB29E6-6AD5-4F29-B7BD-D016CBB461F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D084C880-0AF7-4F7F-AC0C-D921B726DB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03381B9F-AA73-4402-B52A-67C374015B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7E379D61-D1BA-4B55-A322-4EED6A6B39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7910EB5B-5AEB-46A7-BFFE-7D7E45CF32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1594FD68-A683-4DA6-94EC-A31F44BB1D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E8BD86A6-67DF-426B-A1A4-8E2B512DA91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F3502465-5719-4688-BB23-E3E48BAB7B75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D55F40F7-2C8F-43A1-8E09-CB084955C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861B9495-12A8-4998-99BB-ECFE08DF71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E861D8E4-9062-4084-89D8-9A8F5ED3FB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B1E124CD-D7FC-4EC0-990A-F86AAD8EF7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0430CD63-8C3E-4503-B1D1-6DA2557ADF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147ECCD1-C540-4E9A-BA76-048A362F2A74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5558300D-AD1D-43F5-85AA-1ADDAC74FC0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FA618FBD-11FC-4940-B6A4-74671D01AE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2FDFB4CD-F899-4E5E-9D8F-51844B1838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699FEC09-51FA-444A-990F-867CE53C80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98EE64F3-79CA-4944-9487-9ADA5F636B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E63DF71B-4E47-464B-ACC1-76628B6C26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A5EB8FE9-1CDE-4B6E-982E-629E9ECAB98C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A9A2DE5A-C056-4DC0-ACCD-FC9822B8D3B8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181D008A-2735-45C4-B082-F8D24676BD61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E96E3AAB-27D8-4CF9-8961-C6537F31AA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55E8515F-E3D8-4A52-8D8D-968B578491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522EE9C3-86BB-4DDC-A2A3-07B3BE5C7F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7FCE6163-5C00-4493-BACE-0CAE9C4E2D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828FE544-7C97-43F0-88DE-7CEA22CC71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9952448B-E261-4EE6-968B-C3E49CA86B13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B69F2F10-7EE2-431C-8E65-451B518464B4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A777441D-8645-4B01-8D9F-7AD74A91E4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Connector 218">
                    <a:extLst>
                      <a:ext uri="{FF2B5EF4-FFF2-40B4-BE49-F238E27FC236}">
                        <a16:creationId xmlns:a16="http://schemas.microsoft.com/office/drawing/2014/main" id="{20205CDF-DDD6-4507-83FE-F980F0198E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Connector 219">
                    <a:extLst>
                      <a:ext uri="{FF2B5EF4-FFF2-40B4-BE49-F238E27FC236}">
                        <a16:creationId xmlns:a16="http://schemas.microsoft.com/office/drawing/2014/main" id="{CCBB1748-2344-4DE0-ABCC-3BCF6D3848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>
                    <a:extLst>
                      <a:ext uri="{FF2B5EF4-FFF2-40B4-BE49-F238E27FC236}">
                        <a16:creationId xmlns:a16="http://schemas.microsoft.com/office/drawing/2014/main" id="{623E0B87-FBB9-4FAA-AC78-8E2CB1ED3E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16DED695-DD4C-4B54-AF88-2E3F0410DC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9D130516-502D-4123-BD7C-A0A95B4613A1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33412490-E5B8-42A9-84CF-E09E69CDFF7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38A86FBE-0258-4D90-95F4-CB2B099D87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34119B7C-1E5B-44AF-8192-EC3B6D43CB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79C61C72-0B86-42F1-B55B-C6BC4571A7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0E4242B8-FB43-4729-9C9B-6522D26BD1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E34ED7AD-ED9C-451F-B2F9-A12554EDD3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6AEE4E59-7589-482B-AD54-D6E3C6623A14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95D8F6D2-6CAA-4020-8F29-7EEFEB7113EF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4BFF418C-5955-4722-86A4-9AC42E13C2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261700B5-3BB2-4FD2-B169-B17CCE81B2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75D40AFC-6240-460C-83B7-D2531748DD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C27DAA8C-0385-401F-A417-D89D8D86E3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9543D969-EFF9-4E80-8A8A-7AB0218F19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B7A69820-0C17-4696-A761-31167F5A3D5D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32" name="Group 231">
                  <a:extLst>
                    <a:ext uri="{FF2B5EF4-FFF2-40B4-BE49-F238E27FC236}">
                      <a16:creationId xmlns:a16="http://schemas.microsoft.com/office/drawing/2014/main" id="{E96546F9-9B61-491A-90D7-24E52949A7A0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53" name="Straight Connector 252">
                    <a:extLst>
                      <a:ext uri="{FF2B5EF4-FFF2-40B4-BE49-F238E27FC236}">
                        <a16:creationId xmlns:a16="http://schemas.microsoft.com/office/drawing/2014/main" id="{9E9D8DEC-CE6E-42D1-9462-1C3CAEE9539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Connector 253">
                    <a:extLst>
                      <a:ext uri="{FF2B5EF4-FFF2-40B4-BE49-F238E27FC236}">
                        <a16:creationId xmlns:a16="http://schemas.microsoft.com/office/drawing/2014/main" id="{4F377172-6DCF-4227-935C-F92624F9C1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Straight Connector 254">
                    <a:extLst>
                      <a:ext uri="{FF2B5EF4-FFF2-40B4-BE49-F238E27FC236}">
                        <a16:creationId xmlns:a16="http://schemas.microsoft.com/office/drawing/2014/main" id="{57EEF99A-56FC-4931-AD1B-48B7B16C00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Straight Connector 255">
                    <a:extLst>
                      <a:ext uri="{FF2B5EF4-FFF2-40B4-BE49-F238E27FC236}">
                        <a16:creationId xmlns:a16="http://schemas.microsoft.com/office/drawing/2014/main" id="{1F89C8CA-B949-4A75-A1CB-A546A3F5BD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Straight Connector 256">
                    <a:extLst>
                      <a:ext uri="{FF2B5EF4-FFF2-40B4-BE49-F238E27FC236}">
                        <a16:creationId xmlns:a16="http://schemas.microsoft.com/office/drawing/2014/main" id="{AC5E0570-0282-4F93-A5C7-D295B3C8D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Straight Connector 257">
                    <a:extLst>
                      <a:ext uri="{FF2B5EF4-FFF2-40B4-BE49-F238E27FC236}">
                        <a16:creationId xmlns:a16="http://schemas.microsoft.com/office/drawing/2014/main" id="{1C598663-4907-460B-8459-AD4BBE154B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Straight Connector 258">
                    <a:extLst>
                      <a:ext uri="{FF2B5EF4-FFF2-40B4-BE49-F238E27FC236}">
                        <a16:creationId xmlns:a16="http://schemas.microsoft.com/office/drawing/2014/main" id="{239CDF5E-38EE-4170-A5F7-D9BBCFE9C99B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BA6EEAC3-A6AF-4014-95C1-F00461E22144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47" name="Straight Connector 246">
                    <a:extLst>
                      <a:ext uri="{FF2B5EF4-FFF2-40B4-BE49-F238E27FC236}">
                        <a16:creationId xmlns:a16="http://schemas.microsoft.com/office/drawing/2014/main" id="{572F4DB3-62B0-4B49-9DE5-E160E3790A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Straight Connector 247">
                    <a:extLst>
                      <a:ext uri="{FF2B5EF4-FFF2-40B4-BE49-F238E27FC236}">
                        <a16:creationId xmlns:a16="http://schemas.microsoft.com/office/drawing/2014/main" id="{2DA57A1D-D515-4277-8517-575B0D4E20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Straight Connector 248">
                    <a:extLst>
                      <a:ext uri="{FF2B5EF4-FFF2-40B4-BE49-F238E27FC236}">
                        <a16:creationId xmlns:a16="http://schemas.microsoft.com/office/drawing/2014/main" id="{A2979545-B6D0-4230-80B1-89346C874C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Straight Connector 249">
                    <a:extLst>
                      <a:ext uri="{FF2B5EF4-FFF2-40B4-BE49-F238E27FC236}">
                        <a16:creationId xmlns:a16="http://schemas.microsoft.com/office/drawing/2014/main" id="{EE55D544-AF27-43A3-AD25-A52F813A7C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Straight Connector 250">
                    <a:extLst>
                      <a:ext uri="{FF2B5EF4-FFF2-40B4-BE49-F238E27FC236}">
                        <a16:creationId xmlns:a16="http://schemas.microsoft.com/office/drawing/2014/main" id="{F02485CD-E720-4E04-BE6E-3C947D85BC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Straight Connector 251">
                    <a:extLst>
                      <a:ext uri="{FF2B5EF4-FFF2-40B4-BE49-F238E27FC236}">
                        <a16:creationId xmlns:a16="http://schemas.microsoft.com/office/drawing/2014/main" id="{DCC72303-3925-4162-BFE5-960E8A433790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4" name="Group 233">
                  <a:extLst>
                    <a:ext uri="{FF2B5EF4-FFF2-40B4-BE49-F238E27FC236}">
                      <a16:creationId xmlns:a16="http://schemas.microsoft.com/office/drawing/2014/main" id="{6274C4FC-8D74-4E29-A617-B807F0135D32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3E847B57-026A-4C8F-A6A6-87DEF47B5D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39317365-CCE5-4839-81E6-B377CFC422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E053D639-B7E9-4AC7-BB96-A32A44FEF3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440BF839-A42B-450A-99A1-3C3CEED469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3281BE32-0EE5-48DD-89D3-1F6D336406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6539DD1A-7384-443B-85CB-C39564A2E55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0DFAE32F-7F62-4B65-BE61-0419AFE58712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9B2B441E-7DDC-493B-B180-2DCBE9B626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31243238-9B85-4CC7-BE80-6CAF1D3648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C055ACE9-A62F-4FE3-B306-9663B0FA2C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0232B6AB-84B2-4DD3-84C4-1F82EDBCBB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A19D82E1-8E12-48FC-BE0C-846390E1E7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09BFB330-D4C0-4C13-9A89-11E324A9171E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014B7FAF-64A1-43E3-9F81-23E489870343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320" name="Group 319">
                  <a:extLst>
                    <a:ext uri="{FF2B5EF4-FFF2-40B4-BE49-F238E27FC236}">
                      <a16:creationId xmlns:a16="http://schemas.microsoft.com/office/drawing/2014/main" id="{A59727F6-21C3-46BA-938E-1CFF5B485D8A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341" name="Straight Connector 340">
                    <a:extLst>
                      <a:ext uri="{FF2B5EF4-FFF2-40B4-BE49-F238E27FC236}">
                        <a16:creationId xmlns:a16="http://schemas.microsoft.com/office/drawing/2014/main" id="{ECC2B333-9EB2-4EAD-AFD9-EC9FD78FA73A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Straight Connector 341">
                    <a:extLst>
                      <a:ext uri="{FF2B5EF4-FFF2-40B4-BE49-F238E27FC236}">
                        <a16:creationId xmlns:a16="http://schemas.microsoft.com/office/drawing/2014/main" id="{A4FDAA60-930D-44C5-8101-1EEF0D0684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Straight Connector 342">
                    <a:extLst>
                      <a:ext uri="{FF2B5EF4-FFF2-40B4-BE49-F238E27FC236}">
                        <a16:creationId xmlns:a16="http://schemas.microsoft.com/office/drawing/2014/main" id="{C7D2ECA5-5194-4FD6-A635-57854CFA6D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Straight Connector 343">
                    <a:extLst>
                      <a:ext uri="{FF2B5EF4-FFF2-40B4-BE49-F238E27FC236}">
                        <a16:creationId xmlns:a16="http://schemas.microsoft.com/office/drawing/2014/main" id="{F3311EF9-6599-4FC7-BD34-9F0F12E4EC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Straight Connector 344">
                    <a:extLst>
                      <a:ext uri="{FF2B5EF4-FFF2-40B4-BE49-F238E27FC236}">
                        <a16:creationId xmlns:a16="http://schemas.microsoft.com/office/drawing/2014/main" id="{663C9640-6012-4EFE-8ECB-298EA6B029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Straight Connector 345">
                    <a:extLst>
                      <a:ext uri="{FF2B5EF4-FFF2-40B4-BE49-F238E27FC236}">
                        <a16:creationId xmlns:a16="http://schemas.microsoft.com/office/drawing/2014/main" id="{EB858878-5FB7-49FD-87E6-72E8522F32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Straight Connector 346">
                    <a:extLst>
                      <a:ext uri="{FF2B5EF4-FFF2-40B4-BE49-F238E27FC236}">
                        <a16:creationId xmlns:a16="http://schemas.microsoft.com/office/drawing/2014/main" id="{DBED5360-9D9D-450B-AFA1-B2DBA1EF9652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1" name="Group 320">
                  <a:extLst>
                    <a:ext uri="{FF2B5EF4-FFF2-40B4-BE49-F238E27FC236}">
                      <a16:creationId xmlns:a16="http://schemas.microsoft.com/office/drawing/2014/main" id="{5CDC59FF-2012-42A5-8A71-670D1F73895E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248726C7-003D-4427-8C63-CF97F8BAAE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DDBE4B50-21FC-4617-95CA-578EAD8199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3FDB1CB7-F27D-4CD3-A2F4-2AD43E6E4D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38E5E4EC-526E-4346-BB22-A249F71AE9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F78C2FFB-C7EF-4002-BD5F-F0EC56881E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0" name="Straight Connector 339">
                    <a:extLst>
                      <a:ext uri="{FF2B5EF4-FFF2-40B4-BE49-F238E27FC236}">
                        <a16:creationId xmlns:a16="http://schemas.microsoft.com/office/drawing/2014/main" id="{32B86CD1-2A14-4BF3-A94D-861E66F65D62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2" name="Group 321">
                  <a:extLst>
                    <a:ext uri="{FF2B5EF4-FFF2-40B4-BE49-F238E27FC236}">
                      <a16:creationId xmlns:a16="http://schemas.microsoft.com/office/drawing/2014/main" id="{8FEA6D4E-9EA4-4706-B8C9-04BAFF1D65AF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C98C6408-F23C-4FE5-B744-3C4387B1E2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8F8651F4-59D9-42E0-91F2-D6F16F3D0E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835F5B6E-6EC2-4D39-ABCF-490D2650FE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8C696412-DE1B-4C77-AAD8-102A0CB17D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648C28DF-87CF-43D5-962A-E92548B6E4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9BD6FECD-3E16-425E-9CEC-CB22C69E72F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3" name="Group 322">
                  <a:extLst>
                    <a:ext uri="{FF2B5EF4-FFF2-40B4-BE49-F238E27FC236}">
                      <a16:creationId xmlns:a16="http://schemas.microsoft.com/office/drawing/2014/main" id="{0BE8FF9A-4D63-436D-BF2E-DC183C983D3C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324" name="Straight Connector 323">
                    <a:extLst>
                      <a:ext uri="{FF2B5EF4-FFF2-40B4-BE49-F238E27FC236}">
                        <a16:creationId xmlns:a16="http://schemas.microsoft.com/office/drawing/2014/main" id="{794BF00A-969B-4DAC-9940-E9C972F32C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Straight Connector 324">
                    <a:extLst>
                      <a:ext uri="{FF2B5EF4-FFF2-40B4-BE49-F238E27FC236}">
                        <a16:creationId xmlns:a16="http://schemas.microsoft.com/office/drawing/2014/main" id="{153EFA84-D81C-425A-A8CA-F91DEBD17E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Straight Connector 325">
                    <a:extLst>
                      <a:ext uri="{FF2B5EF4-FFF2-40B4-BE49-F238E27FC236}">
                        <a16:creationId xmlns:a16="http://schemas.microsoft.com/office/drawing/2014/main" id="{546697F7-0D59-43C4-8158-876D410D79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Connector 326">
                    <a:extLst>
                      <a:ext uri="{FF2B5EF4-FFF2-40B4-BE49-F238E27FC236}">
                        <a16:creationId xmlns:a16="http://schemas.microsoft.com/office/drawing/2014/main" id="{EF733ECF-2246-47A2-8FBB-860FD97FC8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98C9F60C-6904-4B7F-8522-685FB250AB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96213014-12DC-4A03-9C1C-02E417734F35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92" name="Group 291">
                  <a:extLst>
                    <a:ext uri="{FF2B5EF4-FFF2-40B4-BE49-F238E27FC236}">
                      <a16:creationId xmlns:a16="http://schemas.microsoft.com/office/drawing/2014/main" id="{DB159BC2-8B6C-4A68-9123-19D386FB1EFD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313" name="Straight Connector 312">
                    <a:extLst>
                      <a:ext uri="{FF2B5EF4-FFF2-40B4-BE49-F238E27FC236}">
                        <a16:creationId xmlns:a16="http://schemas.microsoft.com/office/drawing/2014/main" id="{133788BE-8B27-45F9-89D9-F65A6E6EA7E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4" name="Straight Connector 313">
                    <a:extLst>
                      <a:ext uri="{FF2B5EF4-FFF2-40B4-BE49-F238E27FC236}">
                        <a16:creationId xmlns:a16="http://schemas.microsoft.com/office/drawing/2014/main" id="{D53F4294-6FD6-4BFE-9014-EC9BA889F5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5" name="Straight Connector 314">
                    <a:extLst>
                      <a:ext uri="{FF2B5EF4-FFF2-40B4-BE49-F238E27FC236}">
                        <a16:creationId xmlns:a16="http://schemas.microsoft.com/office/drawing/2014/main" id="{83CC255A-C532-498C-8948-5E7B7C177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6" name="Straight Connector 315">
                    <a:extLst>
                      <a:ext uri="{FF2B5EF4-FFF2-40B4-BE49-F238E27FC236}">
                        <a16:creationId xmlns:a16="http://schemas.microsoft.com/office/drawing/2014/main" id="{836E45BF-6156-4724-8DFC-6C54586501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Straight Connector 316">
                    <a:extLst>
                      <a:ext uri="{FF2B5EF4-FFF2-40B4-BE49-F238E27FC236}">
                        <a16:creationId xmlns:a16="http://schemas.microsoft.com/office/drawing/2014/main" id="{E56A1471-33F3-47D4-8C63-9185D88B45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8" name="Straight Connector 317">
                    <a:extLst>
                      <a:ext uri="{FF2B5EF4-FFF2-40B4-BE49-F238E27FC236}">
                        <a16:creationId xmlns:a16="http://schemas.microsoft.com/office/drawing/2014/main" id="{8B2F7332-2D75-4E0D-872E-C18750C67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Straight Connector 318">
                    <a:extLst>
                      <a:ext uri="{FF2B5EF4-FFF2-40B4-BE49-F238E27FC236}">
                        <a16:creationId xmlns:a16="http://schemas.microsoft.com/office/drawing/2014/main" id="{A0589CAC-FB4D-4FF9-A02F-254191E8C06C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20712F6B-A77C-449C-B434-814138DB48A9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307" name="Straight Connector 306">
                    <a:extLst>
                      <a:ext uri="{FF2B5EF4-FFF2-40B4-BE49-F238E27FC236}">
                        <a16:creationId xmlns:a16="http://schemas.microsoft.com/office/drawing/2014/main" id="{A0081C1F-B061-457D-9371-A171D4645D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8" name="Straight Connector 307">
                    <a:extLst>
                      <a:ext uri="{FF2B5EF4-FFF2-40B4-BE49-F238E27FC236}">
                        <a16:creationId xmlns:a16="http://schemas.microsoft.com/office/drawing/2014/main" id="{256DC947-0E5F-4B48-B53A-7289EE090D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9" name="Straight Connector 308">
                    <a:extLst>
                      <a:ext uri="{FF2B5EF4-FFF2-40B4-BE49-F238E27FC236}">
                        <a16:creationId xmlns:a16="http://schemas.microsoft.com/office/drawing/2014/main" id="{F7AF5810-FDC4-4497-8579-F0A63BD7CB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Straight Connector 309">
                    <a:extLst>
                      <a:ext uri="{FF2B5EF4-FFF2-40B4-BE49-F238E27FC236}">
                        <a16:creationId xmlns:a16="http://schemas.microsoft.com/office/drawing/2014/main" id="{01269A3B-D2B1-4ACC-B6A7-F4F34ED9AA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Connector 310">
                    <a:extLst>
                      <a:ext uri="{FF2B5EF4-FFF2-40B4-BE49-F238E27FC236}">
                        <a16:creationId xmlns:a16="http://schemas.microsoft.com/office/drawing/2014/main" id="{01BF7A6E-A52D-428E-8106-0F49AE2DEF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2" name="Straight Connector 311">
                    <a:extLst>
                      <a:ext uri="{FF2B5EF4-FFF2-40B4-BE49-F238E27FC236}">
                        <a16:creationId xmlns:a16="http://schemas.microsoft.com/office/drawing/2014/main" id="{7C596A8C-3B8C-45A7-A5CD-4ACFE1A1BAE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4" name="Group 293">
                  <a:extLst>
                    <a:ext uri="{FF2B5EF4-FFF2-40B4-BE49-F238E27FC236}">
                      <a16:creationId xmlns:a16="http://schemas.microsoft.com/office/drawing/2014/main" id="{2C544639-E3C2-494F-B9D6-EB482AC1550D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301" name="Straight Connector 300">
                    <a:extLst>
                      <a:ext uri="{FF2B5EF4-FFF2-40B4-BE49-F238E27FC236}">
                        <a16:creationId xmlns:a16="http://schemas.microsoft.com/office/drawing/2014/main" id="{C4E05BFF-84BD-4B6A-97C9-4E51E4FB4D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Straight Connector 301">
                    <a:extLst>
                      <a:ext uri="{FF2B5EF4-FFF2-40B4-BE49-F238E27FC236}">
                        <a16:creationId xmlns:a16="http://schemas.microsoft.com/office/drawing/2014/main" id="{1FE3632E-ED8C-4133-A530-D760D2184C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Straight Connector 302">
                    <a:extLst>
                      <a:ext uri="{FF2B5EF4-FFF2-40B4-BE49-F238E27FC236}">
                        <a16:creationId xmlns:a16="http://schemas.microsoft.com/office/drawing/2014/main" id="{6B098EB2-3294-4155-A830-B2D40403A6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Straight Connector 303">
                    <a:extLst>
                      <a:ext uri="{FF2B5EF4-FFF2-40B4-BE49-F238E27FC236}">
                        <a16:creationId xmlns:a16="http://schemas.microsoft.com/office/drawing/2014/main" id="{5C4453CD-EDBA-4BD9-A3A8-68A11FFA6D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Straight Connector 304">
                    <a:extLst>
                      <a:ext uri="{FF2B5EF4-FFF2-40B4-BE49-F238E27FC236}">
                        <a16:creationId xmlns:a16="http://schemas.microsoft.com/office/drawing/2014/main" id="{24EA6D4E-79B2-4241-AA77-70F212660F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6" name="Straight Connector 305">
                    <a:extLst>
                      <a:ext uri="{FF2B5EF4-FFF2-40B4-BE49-F238E27FC236}">
                        <a16:creationId xmlns:a16="http://schemas.microsoft.com/office/drawing/2014/main" id="{EA126ED0-E337-4589-A0A5-C8836B3B7B4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D05C5B3A-BC25-49EF-ACA4-5A064B2B8D7A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0EBFEC6C-0681-4C54-AB97-7512EE4981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Straight Connector 296">
                    <a:extLst>
                      <a:ext uri="{FF2B5EF4-FFF2-40B4-BE49-F238E27FC236}">
                        <a16:creationId xmlns:a16="http://schemas.microsoft.com/office/drawing/2014/main" id="{075B3AFD-B8AC-4619-A449-ABD7317B1A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A429BF57-FDE4-4090-9BE2-8C5941F928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EB092B21-F426-4D7F-855F-B2C51D4C8F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BDF69362-83D7-4A48-9D1A-212AE557DD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9FAD23E3-B09E-4CE3-AACA-EF322CDA2BFC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64" name="Group 263">
                  <a:extLst>
                    <a:ext uri="{FF2B5EF4-FFF2-40B4-BE49-F238E27FC236}">
                      <a16:creationId xmlns:a16="http://schemas.microsoft.com/office/drawing/2014/main" id="{F9FAD23F-49CF-4B2E-9113-E627B97DB8A2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85" name="Straight Connector 284">
                    <a:extLst>
                      <a:ext uri="{FF2B5EF4-FFF2-40B4-BE49-F238E27FC236}">
                        <a16:creationId xmlns:a16="http://schemas.microsoft.com/office/drawing/2014/main" id="{A615E665-242F-4578-A174-B8419EF33674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Straight Connector 285">
                    <a:extLst>
                      <a:ext uri="{FF2B5EF4-FFF2-40B4-BE49-F238E27FC236}">
                        <a16:creationId xmlns:a16="http://schemas.microsoft.com/office/drawing/2014/main" id="{23B0902A-824D-4DE8-987C-DCD3D6B392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Straight Connector 286">
                    <a:extLst>
                      <a:ext uri="{FF2B5EF4-FFF2-40B4-BE49-F238E27FC236}">
                        <a16:creationId xmlns:a16="http://schemas.microsoft.com/office/drawing/2014/main" id="{A250EFFC-3CAD-4FF9-8A66-F9AD3BD061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8" name="Straight Connector 287">
                    <a:extLst>
                      <a:ext uri="{FF2B5EF4-FFF2-40B4-BE49-F238E27FC236}">
                        <a16:creationId xmlns:a16="http://schemas.microsoft.com/office/drawing/2014/main" id="{BD231599-65ED-4BB3-8F09-EEC1B20255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" name="Straight Connector 288">
                    <a:extLst>
                      <a:ext uri="{FF2B5EF4-FFF2-40B4-BE49-F238E27FC236}">
                        <a16:creationId xmlns:a16="http://schemas.microsoft.com/office/drawing/2014/main" id="{8321429A-9EDE-432D-A5F1-FB7D0D42B2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D0DAB9DD-8C06-4515-BF6B-90D299F4BD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78251660-1338-4E3C-B7E2-F16ED316E371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5" name="Group 264">
                  <a:extLst>
                    <a:ext uri="{FF2B5EF4-FFF2-40B4-BE49-F238E27FC236}">
                      <a16:creationId xmlns:a16="http://schemas.microsoft.com/office/drawing/2014/main" id="{2030C969-AEE5-480D-AFB9-BC3145C2DF4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79" name="Straight Connector 278">
                    <a:extLst>
                      <a:ext uri="{FF2B5EF4-FFF2-40B4-BE49-F238E27FC236}">
                        <a16:creationId xmlns:a16="http://schemas.microsoft.com/office/drawing/2014/main" id="{4F523DDF-7020-48C5-BA01-D10DB95C56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Straight Connector 279">
                    <a:extLst>
                      <a:ext uri="{FF2B5EF4-FFF2-40B4-BE49-F238E27FC236}">
                        <a16:creationId xmlns:a16="http://schemas.microsoft.com/office/drawing/2014/main" id="{60DABF97-DB9F-4161-A7D8-9E71285D60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" name="Straight Connector 280">
                    <a:extLst>
                      <a:ext uri="{FF2B5EF4-FFF2-40B4-BE49-F238E27FC236}">
                        <a16:creationId xmlns:a16="http://schemas.microsoft.com/office/drawing/2014/main" id="{4B5D1CFA-4FBD-46F7-BCF6-66CF89DB8C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2" name="Straight Connector 281">
                    <a:extLst>
                      <a:ext uri="{FF2B5EF4-FFF2-40B4-BE49-F238E27FC236}">
                        <a16:creationId xmlns:a16="http://schemas.microsoft.com/office/drawing/2014/main" id="{E71BEE11-062F-465C-BBD3-2D0134A3E4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" name="Straight Connector 282">
                    <a:extLst>
                      <a:ext uri="{FF2B5EF4-FFF2-40B4-BE49-F238E27FC236}">
                        <a16:creationId xmlns:a16="http://schemas.microsoft.com/office/drawing/2014/main" id="{718F0584-0189-46F2-9CB0-FFD6C729BF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Straight Connector 283">
                    <a:extLst>
                      <a:ext uri="{FF2B5EF4-FFF2-40B4-BE49-F238E27FC236}">
                        <a16:creationId xmlns:a16="http://schemas.microsoft.com/office/drawing/2014/main" id="{B694A0DB-7664-4DA0-9920-ECE297A576B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6" name="Group 265">
                  <a:extLst>
                    <a:ext uri="{FF2B5EF4-FFF2-40B4-BE49-F238E27FC236}">
                      <a16:creationId xmlns:a16="http://schemas.microsoft.com/office/drawing/2014/main" id="{7CFAB5CB-BD89-4FF7-B228-319416F3ECD5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25786E1C-7ECB-4FF4-B729-1E4373441F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4" name="Straight Connector 273">
                    <a:extLst>
                      <a:ext uri="{FF2B5EF4-FFF2-40B4-BE49-F238E27FC236}">
                        <a16:creationId xmlns:a16="http://schemas.microsoft.com/office/drawing/2014/main" id="{569B5653-60FB-498D-AF37-E0A406C57C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" name="Straight Connector 274">
                    <a:extLst>
                      <a:ext uri="{FF2B5EF4-FFF2-40B4-BE49-F238E27FC236}">
                        <a16:creationId xmlns:a16="http://schemas.microsoft.com/office/drawing/2014/main" id="{10BDCC35-6493-4D39-B926-14FFCFEA39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" name="Straight Connector 275">
                    <a:extLst>
                      <a:ext uri="{FF2B5EF4-FFF2-40B4-BE49-F238E27FC236}">
                        <a16:creationId xmlns:a16="http://schemas.microsoft.com/office/drawing/2014/main" id="{7043ECCA-ADBF-444D-B164-E10483B1C1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7" name="Straight Connector 276">
                    <a:extLst>
                      <a:ext uri="{FF2B5EF4-FFF2-40B4-BE49-F238E27FC236}">
                        <a16:creationId xmlns:a16="http://schemas.microsoft.com/office/drawing/2014/main" id="{56DA68B3-599F-47D2-B287-2977C6E4F8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" name="Straight Connector 277">
                    <a:extLst>
                      <a:ext uri="{FF2B5EF4-FFF2-40B4-BE49-F238E27FC236}">
                        <a16:creationId xmlns:a16="http://schemas.microsoft.com/office/drawing/2014/main" id="{01D89D0A-A140-4798-B7B7-01B00C137761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7" name="Group 266">
                  <a:extLst>
                    <a:ext uri="{FF2B5EF4-FFF2-40B4-BE49-F238E27FC236}">
                      <a16:creationId xmlns:a16="http://schemas.microsoft.com/office/drawing/2014/main" id="{F46EB11C-04C3-4AE2-8F8C-FD0C3AE90C60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68" name="Straight Connector 267">
                    <a:extLst>
                      <a:ext uri="{FF2B5EF4-FFF2-40B4-BE49-F238E27FC236}">
                        <a16:creationId xmlns:a16="http://schemas.microsoft.com/office/drawing/2014/main" id="{7498BD3E-D440-4151-886C-97ECDA86F4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Straight Connector 268">
                    <a:extLst>
                      <a:ext uri="{FF2B5EF4-FFF2-40B4-BE49-F238E27FC236}">
                        <a16:creationId xmlns:a16="http://schemas.microsoft.com/office/drawing/2014/main" id="{692C0BFF-6821-497E-9756-808E582C34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Straight Connector 269">
                    <a:extLst>
                      <a:ext uri="{FF2B5EF4-FFF2-40B4-BE49-F238E27FC236}">
                        <a16:creationId xmlns:a16="http://schemas.microsoft.com/office/drawing/2014/main" id="{DD2A2B3E-5150-48F1-BB16-4E9F7BB94C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E451820D-9079-43D5-81C1-671C0FA176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79DCF248-0FBB-4718-8042-7A470BBC87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3C9DC794-3707-4E2B-AE19-8F493450061C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0EC23982-2516-484A-AEF2-BA2313C7C49E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BF32AA59-88C0-4F51-9B77-463A7254893B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3B4F34DD-5E95-422E-BFEE-64C597AABD27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A2A64690-A6FC-45D5-A4AB-3EEF1F2B7AF4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44810EF0-00D0-4FBB-A28A-E4CEE47FD811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21A60272-829D-4B63-89E1-75A9E113D828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D46E1F78-EC17-4699-BB5C-F11BCEE3832F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D29C4674-5B80-424C-9D48-BB9AE420AD1C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91C49A8-93F6-485D-A191-ED6C77F6BD7D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7674D054-7D9F-4F7F-99D0-3E44740C6AF8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D8C5CF2-6606-4602-9E89-46F655EA78B3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2FFAFA6-2111-4EAE-A583-824699EEC070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2FBA7898-BBF1-4C44-B700-8A9A6665CAA8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A063FF5A-D8F9-48CB-AB26-643AC2F586C1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" name="Oval 361">
            <a:extLst>
              <a:ext uri="{FF2B5EF4-FFF2-40B4-BE49-F238E27FC236}">
                <a16:creationId xmlns:a16="http://schemas.microsoft.com/office/drawing/2014/main" id="{9C737CE9-397D-4802-BDFC-18A2E7D0CF0C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F1E05363-B126-454D-AEC5-03DBD23D75F7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EC68FE26-4F7E-4D5D-AADF-AFFF5E0D1559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397DEB01-381D-4329-9BE3-4CBB0DC1ADEE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EF697FB2-A628-4FCD-85F8-DB2969545DC9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E0AC6440-C56A-4F65-B3E4-B4E1ED443613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8" name="Oval 367">
            <a:extLst>
              <a:ext uri="{FF2B5EF4-FFF2-40B4-BE49-F238E27FC236}">
                <a16:creationId xmlns:a16="http://schemas.microsoft.com/office/drawing/2014/main" id="{8E2D55AF-B9DD-40EE-BE6F-81A0CA69F663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CC1A0720-4D48-4032-840A-CDE1E6D634F6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D7FB7F23-56D8-47AB-883F-4560C19233F0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B089980-C2E6-43EC-B305-9D982F8BFE31}"/>
              </a:ext>
            </a:extLst>
          </p:cNvPr>
          <p:cNvGrpSpPr/>
          <p:nvPr/>
        </p:nvGrpSpPr>
        <p:grpSpPr>
          <a:xfrm>
            <a:off x="7929184" y="2579780"/>
            <a:ext cx="2253059" cy="2253059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4D7771E2-876D-4305-A1FD-36547401E25E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FB506B1-DDB3-491C-A144-A0752ACDF1E6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CFBD94A4-19CC-49AF-AD4A-2B5BC66363AE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BF402696-0651-4187-B649-9AF8ACCB5559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26807711-27A0-4D8E-9D2A-02A26FCB002B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9CB98EEB-468A-4D85-BFBE-57B96FAEC47F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E3762A46-A8BF-4031-B451-B5DCA8CB6FD4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20249331-42CB-4F7A-BF72-8A4A27CBBABE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9D7636C6-B44C-4A18-A218-FA61814DC824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FAF904F9-6CD0-4724-A999-27DEC958C647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76B58C3A-4B51-4CEF-851B-CC950CF43A15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37BFC69-0B8A-45BC-9870-BAC37A93C53A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93C8CDA2-10A5-4EF1-ACA8-8175EC6597A3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68D446ED-2029-405F-9D5F-8A4AE2544178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F619A1B3-AB15-4116-AB71-9C41EEC15E25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652AF431-2D74-4D41-97EF-7DB5908631C8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11C942CC-EB61-4BCF-92AF-9E0CF641E050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E3CC22FA-096B-4821-876C-923347351C06}"/>
              </a:ext>
            </a:extLst>
          </p:cNvPr>
          <p:cNvGrpSpPr/>
          <p:nvPr/>
        </p:nvGrpSpPr>
        <p:grpSpPr>
          <a:xfrm rot="6299710">
            <a:off x="8250732" y="2901328"/>
            <a:ext cx="1609963" cy="1609963"/>
            <a:chOff x="4440936" y="1773936"/>
            <a:chExt cx="3310128" cy="3310128"/>
          </a:xfrm>
          <a:effectLst>
            <a:glow rad="1016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9148A7D3-62CB-4113-9C4F-FDC4B1A0F2BD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" name="Arc 412">
              <a:extLst>
                <a:ext uri="{FF2B5EF4-FFF2-40B4-BE49-F238E27FC236}">
                  <a16:creationId xmlns:a16="http://schemas.microsoft.com/office/drawing/2014/main" id="{3081F3BC-AA3A-4F7A-BB4B-4BA8A498A321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4" name="Arc 413">
              <a:extLst>
                <a:ext uri="{FF2B5EF4-FFF2-40B4-BE49-F238E27FC236}">
                  <a16:creationId xmlns:a16="http://schemas.microsoft.com/office/drawing/2014/main" id="{EDF1CE85-733F-4BB5-AA18-E927DB54CE68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5" name="Arc 414">
              <a:extLst>
                <a:ext uri="{FF2B5EF4-FFF2-40B4-BE49-F238E27FC236}">
                  <a16:creationId xmlns:a16="http://schemas.microsoft.com/office/drawing/2014/main" id="{9FE8B9CC-147C-4700-A532-567ACBA15E0E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B54F1E6-2AC1-43B9-B353-495D83187E9D}"/>
              </a:ext>
            </a:extLst>
          </p:cNvPr>
          <p:cNvGrpSpPr/>
          <p:nvPr/>
        </p:nvGrpSpPr>
        <p:grpSpPr>
          <a:xfrm>
            <a:off x="7354165" y="2003602"/>
            <a:ext cx="3403096" cy="3405414"/>
            <a:chOff x="4292527" y="1629660"/>
            <a:chExt cx="3606945" cy="3609402"/>
          </a:xfrm>
          <a:solidFill>
            <a:srgbClr val="BDD7EE"/>
          </a:solidFill>
          <a:effectLst>
            <a:glow rad="63500">
              <a:schemeClr val="accent5">
                <a:satMod val="175000"/>
                <a:alpha val="24000"/>
              </a:schemeClr>
            </a:glow>
          </a:effectLst>
        </p:grpSpPr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8176404F-53A4-4A64-90F5-66F0C9ADF477}"/>
                </a:ext>
              </a:extLst>
            </p:cNvPr>
            <p:cNvSpPr/>
            <p:nvPr/>
          </p:nvSpPr>
          <p:spPr>
            <a:xfrm>
              <a:off x="5792145" y="1629660"/>
              <a:ext cx="209664" cy="429485"/>
            </a:xfrm>
            <a:custGeom>
              <a:avLst/>
              <a:gdLst>
                <a:gd name="connsiteX0" fmla="*/ 158123 w 209664"/>
                <a:gd name="connsiteY0" fmla="*/ 0 h 429485"/>
                <a:gd name="connsiteX1" fmla="*/ 209664 w 209664"/>
                <a:gd name="connsiteY1" fmla="*/ 410274 h 429485"/>
                <a:gd name="connsiteX2" fmla="*/ 161346 w 209664"/>
                <a:gd name="connsiteY2" fmla="*/ 412714 h 429485"/>
                <a:gd name="connsiteX3" fmla="*/ 51458 w 209664"/>
                <a:gd name="connsiteY3" fmla="*/ 429485 h 429485"/>
                <a:gd name="connsiteX4" fmla="*/ 0 w 209664"/>
                <a:gd name="connsiteY4" fmla="*/ 19864 h 429485"/>
                <a:gd name="connsiteX5" fmla="*/ 158123 w 209664"/>
                <a:gd name="connsiteY5" fmla="*/ 0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5">
                  <a:moveTo>
                    <a:pt x="158123" y="0"/>
                  </a:moveTo>
                  <a:lnTo>
                    <a:pt x="209664" y="410274"/>
                  </a:lnTo>
                  <a:lnTo>
                    <a:pt x="161346" y="412714"/>
                  </a:lnTo>
                  <a:lnTo>
                    <a:pt x="51458" y="429485"/>
                  </a:lnTo>
                  <a:lnTo>
                    <a:pt x="0" y="19864"/>
                  </a:lnTo>
                  <a:lnTo>
                    <a:pt x="15812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34479265-ED27-44F3-BDC5-11C4B525FF34}"/>
                </a:ext>
              </a:extLst>
            </p:cNvPr>
            <p:cNvSpPr/>
            <p:nvPr/>
          </p:nvSpPr>
          <p:spPr>
            <a:xfrm>
              <a:off x="6013668" y="1632117"/>
              <a:ext cx="159367" cy="407218"/>
            </a:xfrm>
            <a:custGeom>
              <a:avLst/>
              <a:gdLst>
                <a:gd name="connsiteX0" fmla="*/ 159367 w 159367"/>
                <a:gd name="connsiteY0" fmla="*/ 0 h 407218"/>
                <a:gd name="connsiteX1" fmla="*/ 159367 w 159367"/>
                <a:gd name="connsiteY1" fmla="*/ 406951 h 407218"/>
                <a:gd name="connsiteX2" fmla="*/ 82333 w 159367"/>
                <a:gd name="connsiteY2" fmla="*/ 403061 h 407218"/>
                <a:gd name="connsiteX3" fmla="*/ 0 w 159367"/>
                <a:gd name="connsiteY3" fmla="*/ 407218 h 407218"/>
                <a:gd name="connsiteX4" fmla="*/ 0 w 159367"/>
                <a:gd name="connsiteY4" fmla="*/ 1 h 407218"/>
                <a:gd name="connsiteX5" fmla="*/ 159367 w 159367"/>
                <a:gd name="connsiteY5" fmla="*/ 0 h 40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7" h="407218">
                  <a:moveTo>
                    <a:pt x="159367" y="0"/>
                  </a:moveTo>
                  <a:lnTo>
                    <a:pt x="159367" y="406951"/>
                  </a:lnTo>
                  <a:lnTo>
                    <a:pt x="82333" y="403061"/>
                  </a:lnTo>
                  <a:lnTo>
                    <a:pt x="0" y="407218"/>
                  </a:lnTo>
                  <a:lnTo>
                    <a:pt x="0" y="1"/>
                  </a:lnTo>
                  <a:lnTo>
                    <a:pt x="15936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112FD58A-D5DB-4CA1-A4D3-6F0383DEBEE7}"/>
                </a:ext>
              </a:extLst>
            </p:cNvPr>
            <p:cNvSpPr/>
            <p:nvPr/>
          </p:nvSpPr>
          <p:spPr>
            <a:xfrm>
              <a:off x="6199956" y="1637209"/>
              <a:ext cx="212252" cy="423408"/>
            </a:xfrm>
            <a:custGeom>
              <a:avLst/>
              <a:gdLst>
                <a:gd name="connsiteX0" fmla="*/ 54311 w 212252"/>
                <a:gd name="connsiteY0" fmla="*/ 0 h 423408"/>
                <a:gd name="connsiteX1" fmla="*/ 212252 w 212252"/>
                <a:gd name="connsiteY1" fmla="*/ 21273 h 423408"/>
                <a:gd name="connsiteX2" fmla="*/ 158087 w 212252"/>
                <a:gd name="connsiteY2" fmla="*/ 423408 h 423408"/>
                <a:gd name="connsiteX3" fmla="*/ 38555 w 212252"/>
                <a:gd name="connsiteY3" fmla="*/ 405165 h 423408"/>
                <a:gd name="connsiteX4" fmla="*/ 0 w 212252"/>
                <a:gd name="connsiteY4" fmla="*/ 403218 h 423408"/>
                <a:gd name="connsiteX5" fmla="*/ 54311 w 212252"/>
                <a:gd name="connsiteY5" fmla="*/ 0 h 42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252" h="423408">
                  <a:moveTo>
                    <a:pt x="54311" y="0"/>
                  </a:moveTo>
                  <a:lnTo>
                    <a:pt x="212252" y="21273"/>
                  </a:lnTo>
                  <a:lnTo>
                    <a:pt x="158087" y="423408"/>
                  </a:lnTo>
                  <a:lnTo>
                    <a:pt x="38555" y="405165"/>
                  </a:lnTo>
                  <a:lnTo>
                    <a:pt x="0" y="403218"/>
                  </a:lnTo>
                  <a:lnTo>
                    <a:pt x="5431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F6A5CD82-1C4A-4297-BD92-F99726C8493F}"/>
                </a:ext>
              </a:extLst>
            </p:cNvPr>
            <p:cNvSpPr/>
            <p:nvPr/>
          </p:nvSpPr>
          <p:spPr>
            <a:xfrm>
              <a:off x="5557326" y="1665217"/>
              <a:ext cx="259452" cy="439445"/>
            </a:xfrm>
            <a:custGeom>
              <a:avLst/>
              <a:gdLst>
                <a:gd name="connsiteX0" fmla="*/ 154057 w 259452"/>
                <a:gd name="connsiteY0" fmla="*/ 0 h 439445"/>
                <a:gd name="connsiteX1" fmla="*/ 259452 w 259452"/>
                <a:gd name="connsiteY1" fmla="*/ 398023 h 439445"/>
                <a:gd name="connsiteX2" fmla="*/ 257771 w 259452"/>
                <a:gd name="connsiteY2" fmla="*/ 398279 h 439445"/>
                <a:gd name="connsiteX3" fmla="*/ 124195 w 259452"/>
                <a:gd name="connsiteY3" fmla="*/ 432625 h 439445"/>
                <a:gd name="connsiteX4" fmla="*/ 105562 w 259452"/>
                <a:gd name="connsiteY4" fmla="*/ 439445 h 439445"/>
                <a:gd name="connsiteX5" fmla="*/ 0 w 259452"/>
                <a:gd name="connsiteY5" fmla="*/ 40794 h 439445"/>
                <a:gd name="connsiteX6" fmla="*/ 154057 w 259452"/>
                <a:gd name="connsiteY6" fmla="*/ 0 h 43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2" h="439445">
                  <a:moveTo>
                    <a:pt x="154057" y="0"/>
                  </a:moveTo>
                  <a:lnTo>
                    <a:pt x="259452" y="398023"/>
                  </a:lnTo>
                  <a:lnTo>
                    <a:pt x="257771" y="398279"/>
                  </a:lnTo>
                  <a:cubicBezTo>
                    <a:pt x="212404" y="407562"/>
                    <a:pt x="167840" y="419050"/>
                    <a:pt x="124195" y="432625"/>
                  </a:cubicBezTo>
                  <a:lnTo>
                    <a:pt x="105562" y="439445"/>
                  </a:lnTo>
                  <a:lnTo>
                    <a:pt x="0" y="40794"/>
                  </a:lnTo>
                  <a:lnTo>
                    <a:pt x="1540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874F4DDA-BB62-426E-953B-D6982C11F418}"/>
                </a:ext>
              </a:extLst>
            </p:cNvPr>
            <p:cNvSpPr/>
            <p:nvPr/>
          </p:nvSpPr>
          <p:spPr>
            <a:xfrm>
              <a:off x="6377051" y="1672147"/>
              <a:ext cx="258916" cy="433150"/>
            </a:xfrm>
            <a:custGeom>
              <a:avLst/>
              <a:gdLst>
                <a:gd name="connsiteX0" fmla="*/ 104990 w 258916"/>
                <a:gd name="connsiteY0" fmla="*/ 0 h 433150"/>
                <a:gd name="connsiteX1" fmla="*/ 258916 w 258916"/>
                <a:gd name="connsiteY1" fmla="*/ 41289 h 433150"/>
                <a:gd name="connsiteX2" fmla="*/ 153798 w 258916"/>
                <a:gd name="connsiteY2" fmla="*/ 433150 h 433150"/>
                <a:gd name="connsiteX3" fmla="*/ 133430 w 258916"/>
                <a:gd name="connsiteY3" fmla="*/ 425695 h 433150"/>
                <a:gd name="connsiteX4" fmla="*/ 0 w 258916"/>
                <a:gd name="connsiteY4" fmla="*/ 391386 h 433150"/>
                <a:gd name="connsiteX5" fmla="*/ 104990 w 258916"/>
                <a:gd name="connsiteY5" fmla="*/ 0 h 43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916" h="433150">
                  <a:moveTo>
                    <a:pt x="104990" y="0"/>
                  </a:moveTo>
                  <a:lnTo>
                    <a:pt x="258916" y="41289"/>
                  </a:lnTo>
                  <a:lnTo>
                    <a:pt x="153798" y="433150"/>
                  </a:lnTo>
                  <a:lnTo>
                    <a:pt x="133430" y="425695"/>
                  </a:lnTo>
                  <a:lnTo>
                    <a:pt x="0" y="391386"/>
                  </a:lnTo>
                  <a:lnTo>
                    <a:pt x="10499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F3443FDD-D89B-4D41-9A9F-96832F11239A}"/>
                </a:ext>
              </a:extLst>
            </p:cNvPr>
            <p:cNvSpPr/>
            <p:nvPr/>
          </p:nvSpPr>
          <p:spPr>
            <a:xfrm>
              <a:off x="5339439" y="1729614"/>
              <a:ext cx="303853" cy="442827"/>
            </a:xfrm>
            <a:custGeom>
              <a:avLst/>
              <a:gdLst>
                <a:gd name="connsiteX0" fmla="*/ 147503 w 303853"/>
                <a:gd name="connsiteY0" fmla="*/ 0 h 442827"/>
                <a:gd name="connsiteX1" fmla="*/ 303853 w 303853"/>
                <a:gd name="connsiteY1" fmla="*/ 382220 h 442827"/>
                <a:gd name="connsiteX2" fmla="*/ 214023 w 303853"/>
                <a:gd name="connsiteY2" fmla="*/ 415098 h 442827"/>
                <a:gd name="connsiteX3" fmla="*/ 156461 w 303853"/>
                <a:gd name="connsiteY3" fmla="*/ 442827 h 442827"/>
                <a:gd name="connsiteX4" fmla="*/ 0 w 303853"/>
                <a:gd name="connsiteY4" fmla="*/ 60338 h 442827"/>
                <a:gd name="connsiteX5" fmla="*/ 147503 w 303853"/>
                <a:gd name="connsiteY5" fmla="*/ 0 h 44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7">
                  <a:moveTo>
                    <a:pt x="147503" y="0"/>
                  </a:moveTo>
                  <a:lnTo>
                    <a:pt x="303853" y="382220"/>
                  </a:lnTo>
                  <a:lnTo>
                    <a:pt x="214023" y="415098"/>
                  </a:lnTo>
                  <a:lnTo>
                    <a:pt x="156461" y="442827"/>
                  </a:lnTo>
                  <a:lnTo>
                    <a:pt x="0" y="60338"/>
                  </a:lnTo>
                  <a:lnTo>
                    <a:pt x="14750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6A1B5236-E0DF-41B3-9057-9BA9942F6709}"/>
                </a:ext>
              </a:extLst>
            </p:cNvPr>
            <p:cNvSpPr/>
            <p:nvPr/>
          </p:nvSpPr>
          <p:spPr>
            <a:xfrm>
              <a:off x="6556254" y="1739402"/>
              <a:ext cx="303887" cy="436528"/>
            </a:xfrm>
            <a:custGeom>
              <a:avLst/>
              <a:gdLst>
                <a:gd name="connsiteX0" fmla="*/ 156851 w 303887"/>
                <a:gd name="connsiteY0" fmla="*/ 0 h 436528"/>
                <a:gd name="connsiteX1" fmla="*/ 303887 w 303887"/>
                <a:gd name="connsiteY1" fmla="*/ 61468 h 436528"/>
                <a:gd name="connsiteX2" fmla="*/ 147092 w 303887"/>
                <a:gd name="connsiteY2" fmla="*/ 436528 h 436528"/>
                <a:gd name="connsiteX3" fmla="*/ 82286 w 303887"/>
                <a:gd name="connsiteY3" fmla="*/ 405310 h 436528"/>
                <a:gd name="connsiteX4" fmla="*/ 0 w 303887"/>
                <a:gd name="connsiteY4" fmla="*/ 375193 h 436528"/>
                <a:gd name="connsiteX5" fmla="*/ 156851 w 303887"/>
                <a:gd name="connsiteY5" fmla="*/ 0 h 43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87" h="436528">
                  <a:moveTo>
                    <a:pt x="156851" y="0"/>
                  </a:moveTo>
                  <a:lnTo>
                    <a:pt x="303887" y="61468"/>
                  </a:lnTo>
                  <a:lnTo>
                    <a:pt x="147092" y="436528"/>
                  </a:lnTo>
                  <a:lnTo>
                    <a:pt x="82286" y="405310"/>
                  </a:lnTo>
                  <a:lnTo>
                    <a:pt x="0" y="375193"/>
                  </a:lnTo>
                  <a:lnTo>
                    <a:pt x="15685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CCC81EFA-E783-4D56-B756-21F0652D8ECB}"/>
                </a:ext>
              </a:extLst>
            </p:cNvPr>
            <p:cNvSpPr/>
            <p:nvPr/>
          </p:nvSpPr>
          <p:spPr>
            <a:xfrm>
              <a:off x="5127417" y="1826126"/>
              <a:ext cx="344161" cy="437075"/>
            </a:xfrm>
            <a:custGeom>
              <a:avLst/>
              <a:gdLst>
                <a:gd name="connsiteX0" fmla="*/ 138128 w 344161"/>
                <a:gd name="connsiteY0" fmla="*/ 0 h 437075"/>
                <a:gd name="connsiteX1" fmla="*/ 344161 w 344161"/>
                <a:gd name="connsiteY1" fmla="*/ 358032 h 437075"/>
                <a:gd name="connsiteX2" fmla="*/ 304205 w 344161"/>
                <a:gd name="connsiteY2" fmla="*/ 377279 h 437075"/>
                <a:gd name="connsiteX3" fmla="*/ 205777 w 344161"/>
                <a:gd name="connsiteY3" fmla="*/ 437075 h 437075"/>
                <a:gd name="connsiteX4" fmla="*/ 0 w 344161"/>
                <a:gd name="connsiteY4" fmla="*/ 79487 h 437075"/>
                <a:gd name="connsiteX5" fmla="*/ 138128 w 344161"/>
                <a:gd name="connsiteY5" fmla="*/ 0 h 43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1" h="437075">
                  <a:moveTo>
                    <a:pt x="138128" y="0"/>
                  </a:moveTo>
                  <a:lnTo>
                    <a:pt x="344161" y="358032"/>
                  </a:lnTo>
                  <a:lnTo>
                    <a:pt x="304205" y="377279"/>
                  </a:lnTo>
                  <a:lnTo>
                    <a:pt x="205777" y="437075"/>
                  </a:lnTo>
                  <a:lnTo>
                    <a:pt x="0" y="79487"/>
                  </a:lnTo>
                  <a:lnTo>
                    <a:pt x="13812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35E495CF-899C-4C68-8014-7B090240CC0B}"/>
                </a:ext>
              </a:extLst>
            </p:cNvPr>
            <p:cNvSpPr/>
            <p:nvPr/>
          </p:nvSpPr>
          <p:spPr>
            <a:xfrm>
              <a:off x="6722083" y="1833187"/>
              <a:ext cx="341816" cy="430970"/>
            </a:xfrm>
            <a:custGeom>
              <a:avLst/>
              <a:gdLst>
                <a:gd name="connsiteX0" fmla="*/ 203943 w 341816"/>
                <a:gd name="connsiteY0" fmla="*/ 0 h 430970"/>
                <a:gd name="connsiteX1" fmla="*/ 341816 w 341816"/>
                <a:gd name="connsiteY1" fmla="*/ 79932 h 430970"/>
                <a:gd name="connsiteX2" fmla="*/ 138297 w 341816"/>
                <a:gd name="connsiteY2" fmla="*/ 430970 h 430970"/>
                <a:gd name="connsiteX3" fmla="*/ 38297 w 341816"/>
                <a:gd name="connsiteY3" fmla="*/ 370218 h 430970"/>
                <a:gd name="connsiteX4" fmla="*/ 0 w 341816"/>
                <a:gd name="connsiteY4" fmla="*/ 351770 h 430970"/>
                <a:gd name="connsiteX5" fmla="*/ 203943 w 341816"/>
                <a:gd name="connsiteY5" fmla="*/ 0 h 43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816" h="430970">
                  <a:moveTo>
                    <a:pt x="203943" y="0"/>
                  </a:moveTo>
                  <a:lnTo>
                    <a:pt x="341816" y="79932"/>
                  </a:lnTo>
                  <a:lnTo>
                    <a:pt x="138297" y="430970"/>
                  </a:lnTo>
                  <a:lnTo>
                    <a:pt x="38297" y="370218"/>
                  </a:lnTo>
                  <a:lnTo>
                    <a:pt x="0" y="351770"/>
                  </a:lnTo>
                  <a:lnTo>
                    <a:pt x="20394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01E21301-640D-4808-B3E5-C608E0F462D2}"/>
                </a:ext>
              </a:extLst>
            </p:cNvPr>
            <p:cNvSpPr/>
            <p:nvPr/>
          </p:nvSpPr>
          <p:spPr>
            <a:xfrm>
              <a:off x="4940606" y="1945450"/>
              <a:ext cx="376167" cy="425093"/>
            </a:xfrm>
            <a:custGeom>
              <a:avLst/>
              <a:gdLst>
                <a:gd name="connsiteX0" fmla="*/ 126832 w 376167"/>
                <a:gd name="connsiteY0" fmla="*/ 0 h 425093"/>
                <a:gd name="connsiteX1" fmla="*/ 376167 w 376167"/>
                <a:gd name="connsiteY1" fmla="*/ 327727 h 425093"/>
                <a:gd name="connsiteX2" fmla="*/ 376095 w 376167"/>
                <a:gd name="connsiteY2" fmla="*/ 327771 h 425093"/>
                <a:gd name="connsiteX3" fmla="*/ 268794 w 376167"/>
                <a:gd name="connsiteY3" fmla="*/ 408009 h 425093"/>
                <a:gd name="connsiteX4" fmla="*/ 249997 w 376167"/>
                <a:gd name="connsiteY4" fmla="*/ 425093 h 425093"/>
                <a:gd name="connsiteX5" fmla="*/ 0 w 376167"/>
                <a:gd name="connsiteY5" fmla="*/ 96494 h 425093"/>
                <a:gd name="connsiteX6" fmla="*/ 126832 w 376167"/>
                <a:gd name="connsiteY6" fmla="*/ 0 h 42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7" h="425093">
                  <a:moveTo>
                    <a:pt x="126832" y="0"/>
                  </a:moveTo>
                  <a:lnTo>
                    <a:pt x="376167" y="327727"/>
                  </a:lnTo>
                  <a:lnTo>
                    <a:pt x="376095" y="327771"/>
                  </a:lnTo>
                  <a:cubicBezTo>
                    <a:pt x="339020" y="352819"/>
                    <a:pt x="303214" y="379604"/>
                    <a:pt x="268794" y="408009"/>
                  </a:cubicBezTo>
                  <a:lnTo>
                    <a:pt x="249997" y="425093"/>
                  </a:lnTo>
                  <a:lnTo>
                    <a:pt x="0" y="96494"/>
                  </a:lnTo>
                  <a:lnTo>
                    <a:pt x="12683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9D5FD21-B08B-41D5-88E5-141F2CD8F85A}"/>
                </a:ext>
              </a:extLst>
            </p:cNvPr>
            <p:cNvSpPr/>
            <p:nvPr/>
          </p:nvSpPr>
          <p:spPr>
            <a:xfrm>
              <a:off x="6883049" y="1958267"/>
              <a:ext cx="374539" cy="418856"/>
            </a:xfrm>
            <a:custGeom>
              <a:avLst/>
              <a:gdLst>
                <a:gd name="connsiteX0" fmla="*/ 248571 w 374539"/>
                <a:gd name="connsiteY0" fmla="*/ 0 h 418856"/>
                <a:gd name="connsiteX1" fmla="*/ 374539 w 374539"/>
                <a:gd name="connsiteY1" fmla="*/ 97622 h 418856"/>
                <a:gd name="connsiteX2" fmla="*/ 125591 w 374539"/>
                <a:gd name="connsiteY2" fmla="*/ 418856 h 418856"/>
                <a:gd name="connsiteX3" fmla="*/ 99553 w 374539"/>
                <a:gd name="connsiteY3" fmla="*/ 395192 h 418856"/>
                <a:gd name="connsiteX4" fmla="*/ 0 w 374539"/>
                <a:gd name="connsiteY4" fmla="*/ 320748 h 418856"/>
                <a:gd name="connsiteX5" fmla="*/ 248571 w 374539"/>
                <a:gd name="connsiteY5" fmla="*/ 0 h 41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4539" h="418856">
                  <a:moveTo>
                    <a:pt x="248571" y="0"/>
                  </a:moveTo>
                  <a:lnTo>
                    <a:pt x="374539" y="97622"/>
                  </a:lnTo>
                  <a:lnTo>
                    <a:pt x="125591" y="418856"/>
                  </a:lnTo>
                  <a:lnTo>
                    <a:pt x="99553" y="395192"/>
                  </a:lnTo>
                  <a:lnTo>
                    <a:pt x="0" y="320748"/>
                  </a:lnTo>
                  <a:lnTo>
                    <a:pt x="2485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56E4ADD4-3DED-49F4-AEE8-2CF9F0172AFD}"/>
                </a:ext>
              </a:extLst>
            </p:cNvPr>
            <p:cNvSpPr/>
            <p:nvPr/>
          </p:nvSpPr>
          <p:spPr>
            <a:xfrm>
              <a:off x="4765791" y="2096027"/>
              <a:ext cx="404830" cy="405259"/>
            </a:xfrm>
            <a:custGeom>
              <a:avLst/>
              <a:gdLst>
                <a:gd name="connsiteX0" fmla="*/ 112817 w 404830"/>
                <a:gd name="connsiteY0" fmla="*/ 0 h 405259"/>
                <a:gd name="connsiteX1" fmla="*/ 404830 w 404830"/>
                <a:gd name="connsiteY1" fmla="*/ 292677 h 405259"/>
                <a:gd name="connsiteX2" fmla="*/ 344628 w 404830"/>
                <a:gd name="connsiteY2" fmla="*/ 347392 h 405259"/>
                <a:gd name="connsiteX3" fmla="*/ 292035 w 404830"/>
                <a:gd name="connsiteY3" fmla="*/ 405259 h 405259"/>
                <a:gd name="connsiteX4" fmla="*/ 0 w 404830"/>
                <a:gd name="connsiteY4" fmla="*/ 112562 h 405259"/>
                <a:gd name="connsiteX5" fmla="*/ 112817 w 404830"/>
                <a:gd name="connsiteY5" fmla="*/ 0 h 40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30" h="405259">
                  <a:moveTo>
                    <a:pt x="112817" y="0"/>
                  </a:moveTo>
                  <a:lnTo>
                    <a:pt x="404830" y="292677"/>
                  </a:lnTo>
                  <a:lnTo>
                    <a:pt x="344628" y="347392"/>
                  </a:lnTo>
                  <a:lnTo>
                    <a:pt x="292035" y="405259"/>
                  </a:lnTo>
                  <a:lnTo>
                    <a:pt x="0" y="112562"/>
                  </a:lnTo>
                  <a:lnTo>
                    <a:pt x="1128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3564AED2-23D2-4E88-92A3-5CE5DE89C76A}"/>
                </a:ext>
              </a:extLst>
            </p:cNvPr>
            <p:cNvSpPr/>
            <p:nvPr/>
          </p:nvSpPr>
          <p:spPr>
            <a:xfrm>
              <a:off x="7024019" y="2099151"/>
              <a:ext cx="405314" cy="404773"/>
            </a:xfrm>
            <a:custGeom>
              <a:avLst/>
              <a:gdLst>
                <a:gd name="connsiteX0" fmla="*/ 292785 w 405314"/>
                <a:gd name="connsiteY0" fmla="*/ 0 h 404773"/>
                <a:gd name="connsiteX1" fmla="*/ 405314 w 405314"/>
                <a:gd name="connsiteY1" fmla="*/ 112850 h 404773"/>
                <a:gd name="connsiteX2" fmla="*/ 112555 w 405314"/>
                <a:gd name="connsiteY2" fmla="*/ 404773 h 404773"/>
                <a:gd name="connsiteX3" fmla="*/ 57564 w 405314"/>
                <a:gd name="connsiteY3" fmla="*/ 344268 h 404773"/>
                <a:gd name="connsiteX4" fmla="*/ 0 w 405314"/>
                <a:gd name="connsiteY4" fmla="*/ 291950 h 404773"/>
                <a:gd name="connsiteX5" fmla="*/ 292785 w 405314"/>
                <a:gd name="connsiteY5" fmla="*/ 0 h 40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3">
                  <a:moveTo>
                    <a:pt x="292785" y="0"/>
                  </a:moveTo>
                  <a:lnTo>
                    <a:pt x="405314" y="112850"/>
                  </a:lnTo>
                  <a:lnTo>
                    <a:pt x="112555" y="404773"/>
                  </a:lnTo>
                  <a:lnTo>
                    <a:pt x="57564" y="344268"/>
                  </a:lnTo>
                  <a:lnTo>
                    <a:pt x="0" y="291950"/>
                  </a:lnTo>
                  <a:lnTo>
                    <a:pt x="29278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7C06FC1-2678-4E59-8EE7-A852ECBD0C19}"/>
                </a:ext>
              </a:extLst>
            </p:cNvPr>
            <p:cNvSpPr/>
            <p:nvPr/>
          </p:nvSpPr>
          <p:spPr>
            <a:xfrm>
              <a:off x="4621681" y="2261282"/>
              <a:ext cx="424231" cy="378549"/>
            </a:xfrm>
            <a:custGeom>
              <a:avLst/>
              <a:gdLst>
                <a:gd name="connsiteX0" fmla="*/ 97621 w 424231"/>
                <a:gd name="connsiteY0" fmla="*/ 0 h 378549"/>
                <a:gd name="connsiteX1" fmla="*/ 424231 w 424231"/>
                <a:gd name="connsiteY1" fmla="*/ 253114 h 378549"/>
                <a:gd name="connsiteX2" fmla="*/ 398778 w 424231"/>
                <a:gd name="connsiteY2" fmla="*/ 281118 h 378549"/>
                <a:gd name="connsiteX3" fmla="*/ 325921 w 424231"/>
                <a:gd name="connsiteY3" fmla="*/ 378549 h 378549"/>
                <a:gd name="connsiteX4" fmla="*/ 0 w 424231"/>
                <a:gd name="connsiteY4" fmla="*/ 125968 h 378549"/>
                <a:gd name="connsiteX5" fmla="*/ 97621 w 424231"/>
                <a:gd name="connsiteY5" fmla="*/ 0 h 37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31" h="378549">
                  <a:moveTo>
                    <a:pt x="97621" y="0"/>
                  </a:moveTo>
                  <a:lnTo>
                    <a:pt x="424231" y="253114"/>
                  </a:lnTo>
                  <a:lnTo>
                    <a:pt x="398778" y="281118"/>
                  </a:lnTo>
                  <a:lnTo>
                    <a:pt x="325921" y="378549"/>
                  </a:lnTo>
                  <a:lnTo>
                    <a:pt x="0" y="125968"/>
                  </a:lnTo>
                  <a:lnTo>
                    <a:pt x="9762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4CFED8D4-0677-45A0-B6F7-AF0CBB11095F}"/>
                </a:ext>
              </a:extLst>
            </p:cNvPr>
            <p:cNvSpPr/>
            <p:nvPr/>
          </p:nvSpPr>
          <p:spPr>
            <a:xfrm>
              <a:off x="7154736" y="2274015"/>
              <a:ext cx="425118" cy="376110"/>
            </a:xfrm>
            <a:custGeom>
              <a:avLst/>
              <a:gdLst>
                <a:gd name="connsiteX0" fmla="*/ 328661 w 425118"/>
                <a:gd name="connsiteY0" fmla="*/ 0 h 376110"/>
                <a:gd name="connsiteX1" fmla="*/ 425118 w 425118"/>
                <a:gd name="connsiteY1" fmla="*/ 126861 h 376110"/>
                <a:gd name="connsiteX2" fmla="*/ 97303 w 425118"/>
                <a:gd name="connsiteY2" fmla="*/ 376110 h 376110"/>
                <a:gd name="connsiteX3" fmla="*/ 97045 w 425118"/>
                <a:gd name="connsiteY3" fmla="*/ 375686 h 376110"/>
                <a:gd name="connsiteX4" fmla="*/ 16807 w 425118"/>
                <a:gd name="connsiteY4" fmla="*/ 268385 h 376110"/>
                <a:gd name="connsiteX5" fmla="*/ 0 w 425118"/>
                <a:gd name="connsiteY5" fmla="*/ 249892 h 376110"/>
                <a:gd name="connsiteX6" fmla="*/ 328661 w 425118"/>
                <a:gd name="connsiteY6" fmla="*/ 0 h 37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8" h="376110">
                  <a:moveTo>
                    <a:pt x="328661" y="0"/>
                  </a:moveTo>
                  <a:lnTo>
                    <a:pt x="425118" y="126861"/>
                  </a:lnTo>
                  <a:lnTo>
                    <a:pt x="97303" y="376110"/>
                  </a:lnTo>
                  <a:lnTo>
                    <a:pt x="97045" y="375686"/>
                  </a:lnTo>
                  <a:cubicBezTo>
                    <a:pt x="71997" y="338611"/>
                    <a:pt x="45212" y="302805"/>
                    <a:pt x="16807" y="268385"/>
                  </a:cubicBezTo>
                  <a:lnTo>
                    <a:pt x="0" y="249892"/>
                  </a:lnTo>
                  <a:lnTo>
                    <a:pt x="32866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B12D296-A0DF-49E0-ACDD-775BCC66054D}"/>
                </a:ext>
              </a:extLst>
            </p:cNvPr>
            <p:cNvSpPr/>
            <p:nvPr/>
          </p:nvSpPr>
          <p:spPr>
            <a:xfrm>
              <a:off x="4495814" y="2455505"/>
              <a:ext cx="436719" cy="345019"/>
            </a:xfrm>
            <a:custGeom>
              <a:avLst/>
              <a:gdLst>
                <a:gd name="connsiteX0" fmla="*/ 79933 w 436719"/>
                <a:gd name="connsiteY0" fmla="*/ 0 h 345019"/>
                <a:gd name="connsiteX1" fmla="*/ 436719 w 436719"/>
                <a:gd name="connsiteY1" fmla="*/ 206851 h 345019"/>
                <a:gd name="connsiteX2" fmla="*/ 374591 w 436719"/>
                <a:gd name="connsiteY2" fmla="*/ 309117 h 345019"/>
                <a:gd name="connsiteX3" fmla="*/ 357296 w 436719"/>
                <a:gd name="connsiteY3" fmla="*/ 345019 h 345019"/>
                <a:gd name="connsiteX4" fmla="*/ 0 w 436719"/>
                <a:gd name="connsiteY4" fmla="*/ 137872 h 345019"/>
                <a:gd name="connsiteX5" fmla="*/ 79933 w 436719"/>
                <a:gd name="connsiteY5" fmla="*/ 0 h 34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9" h="345019">
                  <a:moveTo>
                    <a:pt x="79933" y="0"/>
                  </a:moveTo>
                  <a:lnTo>
                    <a:pt x="436719" y="206851"/>
                  </a:lnTo>
                  <a:lnTo>
                    <a:pt x="374591" y="309117"/>
                  </a:lnTo>
                  <a:lnTo>
                    <a:pt x="357296" y="345019"/>
                  </a:lnTo>
                  <a:lnTo>
                    <a:pt x="0" y="137872"/>
                  </a:lnTo>
                  <a:lnTo>
                    <a:pt x="7993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F7240802-3374-4523-8A44-CDFEDA69A8C7}"/>
                </a:ext>
              </a:extLst>
            </p:cNvPr>
            <p:cNvSpPr/>
            <p:nvPr/>
          </p:nvSpPr>
          <p:spPr>
            <a:xfrm>
              <a:off x="7262013" y="2460866"/>
              <a:ext cx="437106" cy="344082"/>
            </a:xfrm>
            <a:custGeom>
              <a:avLst/>
              <a:gdLst>
                <a:gd name="connsiteX0" fmla="*/ 357659 w 437106"/>
                <a:gd name="connsiteY0" fmla="*/ 0 h 344082"/>
                <a:gd name="connsiteX1" fmla="*/ 437106 w 437106"/>
                <a:gd name="connsiteY1" fmla="*/ 138151 h 344082"/>
                <a:gd name="connsiteX2" fmla="*/ 79010 w 437106"/>
                <a:gd name="connsiteY2" fmla="*/ 344082 h 344082"/>
                <a:gd name="connsiteX3" fmla="*/ 59584 w 437106"/>
                <a:gd name="connsiteY3" fmla="*/ 303756 h 344082"/>
                <a:gd name="connsiteX4" fmla="*/ 0 w 437106"/>
                <a:gd name="connsiteY4" fmla="*/ 205678 h 344082"/>
                <a:gd name="connsiteX5" fmla="*/ 357659 w 437106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6" h="344082">
                  <a:moveTo>
                    <a:pt x="357659" y="0"/>
                  </a:moveTo>
                  <a:lnTo>
                    <a:pt x="437106" y="138151"/>
                  </a:lnTo>
                  <a:lnTo>
                    <a:pt x="79010" y="344082"/>
                  </a:lnTo>
                  <a:lnTo>
                    <a:pt x="59584" y="303756"/>
                  </a:lnTo>
                  <a:lnTo>
                    <a:pt x="0" y="205678"/>
                  </a:lnTo>
                  <a:lnTo>
                    <a:pt x="3576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FD15F168-842D-41BE-9E24-0F47C9C1528C}"/>
                </a:ext>
              </a:extLst>
            </p:cNvPr>
            <p:cNvSpPr/>
            <p:nvPr/>
          </p:nvSpPr>
          <p:spPr>
            <a:xfrm>
              <a:off x="4401343" y="2659874"/>
              <a:ext cx="442739" cy="306383"/>
            </a:xfrm>
            <a:custGeom>
              <a:avLst/>
              <a:gdLst>
                <a:gd name="connsiteX0" fmla="*/ 61468 w 442739"/>
                <a:gd name="connsiteY0" fmla="*/ 0 h 306383"/>
                <a:gd name="connsiteX1" fmla="*/ 442739 w 442739"/>
                <a:gd name="connsiteY1" fmla="*/ 159391 h 306383"/>
                <a:gd name="connsiteX2" fmla="*/ 410369 w 442739"/>
                <a:gd name="connsiteY2" fmla="*/ 226588 h 306383"/>
                <a:gd name="connsiteX3" fmla="*/ 381164 w 442739"/>
                <a:gd name="connsiteY3" fmla="*/ 306383 h 306383"/>
                <a:gd name="connsiteX4" fmla="*/ 0 w 442739"/>
                <a:gd name="connsiteY4" fmla="*/ 147036 h 306383"/>
                <a:gd name="connsiteX5" fmla="*/ 61468 w 442739"/>
                <a:gd name="connsiteY5" fmla="*/ 0 h 30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9" h="306383">
                  <a:moveTo>
                    <a:pt x="61468" y="0"/>
                  </a:moveTo>
                  <a:lnTo>
                    <a:pt x="442739" y="159391"/>
                  </a:lnTo>
                  <a:lnTo>
                    <a:pt x="410369" y="226588"/>
                  </a:lnTo>
                  <a:lnTo>
                    <a:pt x="381164" y="306383"/>
                  </a:lnTo>
                  <a:lnTo>
                    <a:pt x="0" y="147036"/>
                  </a:lnTo>
                  <a:lnTo>
                    <a:pt x="6146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20F88958-29AB-4CEC-BC22-D361AC46BE1E}"/>
                </a:ext>
              </a:extLst>
            </p:cNvPr>
            <p:cNvSpPr/>
            <p:nvPr/>
          </p:nvSpPr>
          <p:spPr>
            <a:xfrm>
              <a:off x="7352739" y="2672921"/>
              <a:ext cx="442825" cy="303756"/>
            </a:xfrm>
            <a:custGeom>
              <a:avLst/>
              <a:gdLst>
                <a:gd name="connsiteX0" fmla="*/ 382531 w 442825"/>
                <a:gd name="connsiteY0" fmla="*/ 0 h 303756"/>
                <a:gd name="connsiteX1" fmla="*/ 442825 w 442825"/>
                <a:gd name="connsiteY1" fmla="*/ 147522 h 303756"/>
                <a:gd name="connsiteX2" fmla="*/ 60570 w 442825"/>
                <a:gd name="connsiteY2" fmla="*/ 303756 h 303756"/>
                <a:gd name="connsiteX3" fmla="*/ 27551 w 442825"/>
                <a:gd name="connsiteY3" fmla="*/ 213541 h 303756"/>
                <a:gd name="connsiteX4" fmla="*/ 0 w 442825"/>
                <a:gd name="connsiteY4" fmla="*/ 156348 h 303756"/>
                <a:gd name="connsiteX5" fmla="*/ 382531 w 442825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5" h="303756">
                  <a:moveTo>
                    <a:pt x="382531" y="0"/>
                  </a:moveTo>
                  <a:lnTo>
                    <a:pt x="442825" y="147522"/>
                  </a:lnTo>
                  <a:lnTo>
                    <a:pt x="60570" y="303756"/>
                  </a:lnTo>
                  <a:lnTo>
                    <a:pt x="27551" y="213541"/>
                  </a:lnTo>
                  <a:lnTo>
                    <a:pt x="0" y="156348"/>
                  </a:lnTo>
                  <a:lnTo>
                    <a:pt x="38253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C50434F0-D0FB-4629-B960-E94384472E0E}"/>
                </a:ext>
              </a:extLst>
            </p:cNvPr>
            <p:cNvSpPr/>
            <p:nvPr/>
          </p:nvSpPr>
          <p:spPr>
            <a:xfrm>
              <a:off x="4333467" y="2884768"/>
              <a:ext cx="439744" cy="260617"/>
            </a:xfrm>
            <a:custGeom>
              <a:avLst/>
              <a:gdLst>
                <a:gd name="connsiteX0" fmla="*/ 41291 w 439744"/>
                <a:gd name="connsiteY0" fmla="*/ 0 h 260617"/>
                <a:gd name="connsiteX1" fmla="*/ 439744 w 439744"/>
                <a:gd name="connsiteY1" fmla="*/ 106887 h 260617"/>
                <a:gd name="connsiteX2" fmla="*/ 431375 w 439744"/>
                <a:gd name="connsiteY2" fmla="*/ 129753 h 260617"/>
                <a:gd name="connsiteX3" fmla="*/ 397727 w 439744"/>
                <a:gd name="connsiteY3" fmla="*/ 260617 h 260617"/>
                <a:gd name="connsiteX4" fmla="*/ 0 w 439744"/>
                <a:gd name="connsiteY4" fmla="*/ 153925 h 260617"/>
                <a:gd name="connsiteX5" fmla="*/ 41291 w 439744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4" h="260617">
                  <a:moveTo>
                    <a:pt x="41291" y="0"/>
                  </a:moveTo>
                  <a:lnTo>
                    <a:pt x="439744" y="106887"/>
                  </a:lnTo>
                  <a:lnTo>
                    <a:pt x="431375" y="129753"/>
                  </a:lnTo>
                  <a:lnTo>
                    <a:pt x="397727" y="260617"/>
                  </a:lnTo>
                  <a:lnTo>
                    <a:pt x="0" y="153925"/>
                  </a:lnTo>
                  <a:lnTo>
                    <a:pt x="412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92333C26-430B-4C89-9751-69041B673D77}"/>
                </a:ext>
              </a:extLst>
            </p:cNvPr>
            <p:cNvSpPr/>
            <p:nvPr/>
          </p:nvSpPr>
          <p:spPr>
            <a:xfrm>
              <a:off x="7420482" y="2890834"/>
              <a:ext cx="439415" cy="259352"/>
            </a:xfrm>
            <a:custGeom>
              <a:avLst/>
              <a:gdLst>
                <a:gd name="connsiteX0" fmla="*/ 398666 w 439415"/>
                <a:gd name="connsiteY0" fmla="*/ 0 h 259352"/>
                <a:gd name="connsiteX1" fmla="*/ 439415 w 439415"/>
                <a:gd name="connsiteY1" fmla="*/ 154069 h 259352"/>
                <a:gd name="connsiteX2" fmla="*/ 41343 w 439415"/>
                <a:gd name="connsiteY2" fmla="*/ 259352 h 259352"/>
                <a:gd name="connsiteX3" fmla="*/ 41024 w 439415"/>
                <a:gd name="connsiteY3" fmla="*/ 257263 h 259352"/>
                <a:gd name="connsiteX4" fmla="*/ 6678 w 439415"/>
                <a:gd name="connsiteY4" fmla="*/ 123687 h 259352"/>
                <a:gd name="connsiteX5" fmla="*/ 0 w 439415"/>
                <a:gd name="connsiteY5" fmla="*/ 105440 h 259352"/>
                <a:gd name="connsiteX6" fmla="*/ 398666 w 439415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5" h="259352">
                  <a:moveTo>
                    <a:pt x="398666" y="0"/>
                  </a:moveTo>
                  <a:lnTo>
                    <a:pt x="439415" y="154069"/>
                  </a:lnTo>
                  <a:lnTo>
                    <a:pt x="41343" y="259352"/>
                  </a:lnTo>
                  <a:lnTo>
                    <a:pt x="41024" y="257263"/>
                  </a:lnTo>
                  <a:cubicBezTo>
                    <a:pt x="31741" y="211896"/>
                    <a:pt x="20254" y="167332"/>
                    <a:pt x="6678" y="123687"/>
                  </a:cubicBezTo>
                  <a:lnTo>
                    <a:pt x="0" y="105440"/>
                  </a:lnTo>
                  <a:lnTo>
                    <a:pt x="39866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B35DFEB-9793-4A31-887A-9C01E81191ED}"/>
                </a:ext>
              </a:extLst>
            </p:cNvPr>
            <p:cNvSpPr/>
            <p:nvPr/>
          </p:nvSpPr>
          <p:spPr>
            <a:xfrm>
              <a:off x="4298032" y="3109287"/>
              <a:ext cx="429985" cy="213103"/>
            </a:xfrm>
            <a:custGeom>
              <a:avLst/>
              <a:gdLst>
                <a:gd name="connsiteX0" fmla="*/ 21273 w 429985"/>
                <a:gd name="connsiteY0" fmla="*/ 0 h 213103"/>
                <a:gd name="connsiteX1" fmla="*/ 429985 w 429985"/>
                <a:gd name="connsiteY1" fmla="*/ 55051 h 213103"/>
                <a:gd name="connsiteX2" fmla="*/ 411342 w 429985"/>
                <a:gd name="connsiteY2" fmla="*/ 177204 h 213103"/>
                <a:gd name="connsiteX3" fmla="*/ 409530 w 429985"/>
                <a:gd name="connsiteY3" fmla="*/ 213103 h 213103"/>
                <a:gd name="connsiteX4" fmla="*/ 0 w 429985"/>
                <a:gd name="connsiteY4" fmla="*/ 157941 h 213103"/>
                <a:gd name="connsiteX5" fmla="*/ 21273 w 429985"/>
                <a:gd name="connsiteY5" fmla="*/ 0 h 21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5" h="213103">
                  <a:moveTo>
                    <a:pt x="21273" y="0"/>
                  </a:moveTo>
                  <a:lnTo>
                    <a:pt x="429985" y="55051"/>
                  </a:lnTo>
                  <a:lnTo>
                    <a:pt x="411342" y="177204"/>
                  </a:lnTo>
                  <a:lnTo>
                    <a:pt x="409530" y="213103"/>
                  </a:lnTo>
                  <a:lnTo>
                    <a:pt x="0" y="157941"/>
                  </a:lnTo>
                  <a:lnTo>
                    <a:pt x="2127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2AC40BF3-F37B-4AA0-A488-92A79351CF17}"/>
                </a:ext>
              </a:extLst>
            </p:cNvPr>
            <p:cNvSpPr/>
            <p:nvPr/>
          </p:nvSpPr>
          <p:spPr>
            <a:xfrm>
              <a:off x="7465919" y="3125669"/>
              <a:ext cx="429463" cy="209551"/>
            </a:xfrm>
            <a:custGeom>
              <a:avLst/>
              <a:gdLst>
                <a:gd name="connsiteX0" fmla="*/ 409646 w 429463"/>
                <a:gd name="connsiteY0" fmla="*/ 0 h 209551"/>
                <a:gd name="connsiteX1" fmla="*/ 429463 w 429463"/>
                <a:gd name="connsiteY1" fmla="*/ 158131 h 209551"/>
                <a:gd name="connsiteX2" fmla="*/ 19170 w 429463"/>
                <a:gd name="connsiteY2" fmla="*/ 209551 h 209551"/>
                <a:gd name="connsiteX3" fmla="*/ 16709 w 429463"/>
                <a:gd name="connsiteY3" fmla="*/ 160822 h 209551"/>
                <a:gd name="connsiteX4" fmla="*/ 0 w 429463"/>
                <a:gd name="connsiteY4" fmla="*/ 51339 h 209551"/>
                <a:gd name="connsiteX5" fmla="*/ 409646 w 429463"/>
                <a:gd name="connsiteY5" fmla="*/ 0 h 209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3" h="209551">
                  <a:moveTo>
                    <a:pt x="409646" y="0"/>
                  </a:moveTo>
                  <a:lnTo>
                    <a:pt x="429463" y="158131"/>
                  </a:lnTo>
                  <a:lnTo>
                    <a:pt x="19170" y="209551"/>
                  </a:lnTo>
                  <a:lnTo>
                    <a:pt x="16709" y="160822"/>
                  </a:lnTo>
                  <a:lnTo>
                    <a:pt x="0" y="51339"/>
                  </a:lnTo>
                  <a:lnTo>
                    <a:pt x="40964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D8FCF9C-66A1-42D3-8552-710DAA0FFDCB}"/>
                </a:ext>
              </a:extLst>
            </p:cNvPr>
            <p:cNvSpPr/>
            <p:nvPr/>
          </p:nvSpPr>
          <p:spPr>
            <a:xfrm>
              <a:off x="4292527" y="3349316"/>
              <a:ext cx="413675" cy="159367"/>
            </a:xfrm>
            <a:custGeom>
              <a:avLst/>
              <a:gdLst>
                <a:gd name="connsiteX0" fmla="*/ 1 w 413675"/>
                <a:gd name="connsiteY0" fmla="*/ 0 h 159367"/>
                <a:gd name="connsiteX1" fmla="*/ 413675 w 413675"/>
                <a:gd name="connsiteY1" fmla="*/ 1 h 159367"/>
                <a:gd name="connsiteX2" fmla="*/ 409651 w 413675"/>
                <a:gd name="connsiteY2" fmla="*/ 79685 h 159367"/>
                <a:gd name="connsiteX3" fmla="*/ 413675 w 413675"/>
                <a:gd name="connsiteY3" fmla="*/ 159367 h 159367"/>
                <a:gd name="connsiteX4" fmla="*/ 0 w 413675"/>
                <a:gd name="connsiteY4" fmla="*/ 159367 h 159367"/>
                <a:gd name="connsiteX5" fmla="*/ 1 w 413675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5" h="159367">
                  <a:moveTo>
                    <a:pt x="1" y="0"/>
                  </a:moveTo>
                  <a:lnTo>
                    <a:pt x="413675" y="1"/>
                  </a:lnTo>
                  <a:lnTo>
                    <a:pt x="409651" y="79685"/>
                  </a:lnTo>
                  <a:lnTo>
                    <a:pt x="413675" y="159367"/>
                  </a:lnTo>
                  <a:lnTo>
                    <a:pt x="0" y="15936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EAB8C52A-1852-47AF-AB8B-CCF545F28751}"/>
                </a:ext>
              </a:extLst>
            </p:cNvPr>
            <p:cNvSpPr/>
            <p:nvPr/>
          </p:nvSpPr>
          <p:spPr>
            <a:xfrm>
              <a:off x="7485801" y="3349316"/>
              <a:ext cx="413671" cy="159367"/>
            </a:xfrm>
            <a:custGeom>
              <a:avLst/>
              <a:gdLst>
                <a:gd name="connsiteX0" fmla="*/ 413671 w 413671"/>
                <a:gd name="connsiteY0" fmla="*/ 0 h 159367"/>
                <a:gd name="connsiteX1" fmla="*/ 413671 w 413671"/>
                <a:gd name="connsiteY1" fmla="*/ 159367 h 159367"/>
                <a:gd name="connsiteX2" fmla="*/ 0 w 413671"/>
                <a:gd name="connsiteY2" fmla="*/ 159367 h 159367"/>
                <a:gd name="connsiteX3" fmla="*/ 4023 w 413671"/>
                <a:gd name="connsiteY3" fmla="*/ 79685 h 159367"/>
                <a:gd name="connsiteX4" fmla="*/ 0 w 413671"/>
                <a:gd name="connsiteY4" fmla="*/ 1 h 159367"/>
                <a:gd name="connsiteX5" fmla="*/ 413671 w 413671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1" h="159367">
                  <a:moveTo>
                    <a:pt x="413671" y="0"/>
                  </a:moveTo>
                  <a:lnTo>
                    <a:pt x="413671" y="159367"/>
                  </a:lnTo>
                  <a:lnTo>
                    <a:pt x="0" y="159367"/>
                  </a:lnTo>
                  <a:lnTo>
                    <a:pt x="4023" y="79685"/>
                  </a:lnTo>
                  <a:lnTo>
                    <a:pt x="0" y="1"/>
                  </a:lnTo>
                  <a:lnTo>
                    <a:pt x="4136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0263ABF8-12E1-423F-9C0D-BA5C43EAEE31}"/>
                </a:ext>
              </a:extLst>
            </p:cNvPr>
            <p:cNvSpPr/>
            <p:nvPr/>
          </p:nvSpPr>
          <p:spPr>
            <a:xfrm>
              <a:off x="4296617" y="3522780"/>
              <a:ext cx="429466" cy="209550"/>
            </a:xfrm>
            <a:custGeom>
              <a:avLst/>
              <a:gdLst>
                <a:gd name="connsiteX0" fmla="*/ 410297 w 429466"/>
                <a:gd name="connsiteY0" fmla="*/ 0 h 209550"/>
                <a:gd name="connsiteX1" fmla="*/ 412757 w 429466"/>
                <a:gd name="connsiteY1" fmla="*/ 48731 h 209550"/>
                <a:gd name="connsiteX2" fmla="*/ 429466 w 429466"/>
                <a:gd name="connsiteY2" fmla="*/ 158211 h 209550"/>
                <a:gd name="connsiteX3" fmla="*/ 19818 w 429466"/>
                <a:gd name="connsiteY3" fmla="*/ 209550 h 209550"/>
                <a:gd name="connsiteX4" fmla="*/ 0 w 429466"/>
                <a:gd name="connsiteY4" fmla="*/ 51420 h 209550"/>
                <a:gd name="connsiteX5" fmla="*/ 410297 w 429466"/>
                <a:gd name="connsiteY5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6" h="209550">
                  <a:moveTo>
                    <a:pt x="410297" y="0"/>
                  </a:moveTo>
                  <a:lnTo>
                    <a:pt x="412757" y="48731"/>
                  </a:lnTo>
                  <a:lnTo>
                    <a:pt x="429466" y="158211"/>
                  </a:lnTo>
                  <a:lnTo>
                    <a:pt x="19818" y="209550"/>
                  </a:lnTo>
                  <a:lnTo>
                    <a:pt x="0" y="51420"/>
                  </a:lnTo>
                  <a:lnTo>
                    <a:pt x="4102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8278496D-2205-4FA9-B044-41B8407FEF70}"/>
                </a:ext>
              </a:extLst>
            </p:cNvPr>
            <p:cNvSpPr/>
            <p:nvPr/>
          </p:nvSpPr>
          <p:spPr>
            <a:xfrm>
              <a:off x="7463985" y="3535610"/>
              <a:ext cx="429983" cy="213102"/>
            </a:xfrm>
            <a:custGeom>
              <a:avLst/>
              <a:gdLst>
                <a:gd name="connsiteX0" fmla="*/ 20456 w 429983"/>
                <a:gd name="connsiteY0" fmla="*/ 0 h 213102"/>
                <a:gd name="connsiteX1" fmla="*/ 429983 w 429983"/>
                <a:gd name="connsiteY1" fmla="*/ 55161 h 213102"/>
                <a:gd name="connsiteX2" fmla="*/ 408710 w 429983"/>
                <a:gd name="connsiteY2" fmla="*/ 213102 h 213102"/>
                <a:gd name="connsiteX3" fmla="*/ 0 w 429983"/>
                <a:gd name="connsiteY3" fmla="*/ 158051 h 213102"/>
                <a:gd name="connsiteX4" fmla="*/ 18643 w 429983"/>
                <a:gd name="connsiteY4" fmla="*/ 35901 h 213102"/>
                <a:gd name="connsiteX5" fmla="*/ 20456 w 429983"/>
                <a:gd name="connsiteY5" fmla="*/ 0 h 21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3" h="213102">
                  <a:moveTo>
                    <a:pt x="20456" y="0"/>
                  </a:moveTo>
                  <a:lnTo>
                    <a:pt x="429983" y="55161"/>
                  </a:lnTo>
                  <a:lnTo>
                    <a:pt x="408710" y="213102"/>
                  </a:lnTo>
                  <a:lnTo>
                    <a:pt x="0" y="158051"/>
                  </a:lnTo>
                  <a:lnTo>
                    <a:pt x="18643" y="35901"/>
                  </a:lnTo>
                  <a:lnTo>
                    <a:pt x="2045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8018089A-A67D-46C7-A8BE-B35E1A4656E8}"/>
                </a:ext>
              </a:extLst>
            </p:cNvPr>
            <p:cNvSpPr/>
            <p:nvPr/>
          </p:nvSpPr>
          <p:spPr>
            <a:xfrm>
              <a:off x="4332103" y="3707813"/>
              <a:ext cx="439417" cy="259352"/>
            </a:xfrm>
            <a:custGeom>
              <a:avLst/>
              <a:gdLst>
                <a:gd name="connsiteX0" fmla="*/ 398074 w 439417"/>
                <a:gd name="connsiteY0" fmla="*/ 0 h 259352"/>
                <a:gd name="connsiteX1" fmla="*/ 398393 w 439417"/>
                <a:gd name="connsiteY1" fmla="*/ 2092 h 259352"/>
                <a:gd name="connsiteX2" fmla="*/ 432739 w 439417"/>
                <a:gd name="connsiteY2" fmla="*/ 135668 h 259352"/>
                <a:gd name="connsiteX3" fmla="*/ 439417 w 439417"/>
                <a:gd name="connsiteY3" fmla="*/ 153912 h 259352"/>
                <a:gd name="connsiteX4" fmla="*/ 40749 w 439417"/>
                <a:gd name="connsiteY4" fmla="*/ 259352 h 259352"/>
                <a:gd name="connsiteX5" fmla="*/ 0 w 439417"/>
                <a:gd name="connsiteY5" fmla="*/ 105283 h 259352"/>
                <a:gd name="connsiteX6" fmla="*/ 398074 w 439417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7" h="259352">
                  <a:moveTo>
                    <a:pt x="398074" y="0"/>
                  </a:moveTo>
                  <a:lnTo>
                    <a:pt x="398393" y="2092"/>
                  </a:lnTo>
                  <a:cubicBezTo>
                    <a:pt x="407676" y="47459"/>
                    <a:pt x="419164" y="92024"/>
                    <a:pt x="432739" y="135668"/>
                  </a:cubicBezTo>
                  <a:lnTo>
                    <a:pt x="439417" y="153912"/>
                  </a:lnTo>
                  <a:lnTo>
                    <a:pt x="40749" y="259352"/>
                  </a:lnTo>
                  <a:lnTo>
                    <a:pt x="0" y="105283"/>
                  </a:lnTo>
                  <a:lnTo>
                    <a:pt x="39807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032913B2-F518-450E-B997-AD924B9D58ED}"/>
                </a:ext>
              </a:extLst>
            </p:cNvPr>
            <p:cNvSpPr/>
            <p:nvPr/>
          </p:nvSpPr>
          <p:spPr>
            <a:xfrm>
              <a:off x="7418792" y="3712615"/>
              <a:ext cx="439741" cy="260617"/>
            </a:xfrm>
            <a:custGeom>
              <a:avLst/>
              <a:gdLst>
                <a:gd name="connsiteX0" fmla="*/ 42017 w 439741"/>
                <a:gd name="connsiteY0" fmla="*/ 0 h 260617"/>
                <a:gd name="connsiteX1" fmla="*/ 439741 w 439741"/>
                <a:gd name="connsiteY1" fmla="*/ 106691 h 260617"/>
                <a:gd name="connsiteX2" fmla="*/ 398450 w 439741"/>
                <a:gd name="connsiteY2" fmla="*/ 260617 h 260617"/>
                <a:gd name="connsiteX3" fmla="*/ 0 w 439741"/>
                <a:gd name="connsiteY3" fmla="*/ 153731 h 260617"/>
                <a:gd name="connsiteX4" fmla="*/ 8368 w 439741"/>
                <a:gd name="connsiteY4" fmla="*/ 130866 h 260617"/>
                <a:gd name="connsiteX5" fmla="*/ 42017 w 439741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1" h="260617">
                  <a:moveTo>
                    <a:pt x="42017" y="0"/>
                  </a:moveTo>
                  <a:lnTo>
                    <a:pt x="439741" y="106691"/>
                  </a:lnTo>
                  <a:lnTo>
                    <a:pt x="398450" y="260617"/>
                  </a:lnTo>
                  <a:lnTo>
                    <a:pt x="0" y="153731"/>
                  </a:lnTo>
                  <a:lnTo>
                    <a:pt x="8368" y="130866"/>
                  </a:lnTo>
                  <a:lnTo>
                    <a:pt x="420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78C21DDB-90CB-4C04-A6D7-E0F41F691375}"/>
                </a:ext>
              </a:extLst>
            </p:cNvPr>
            <p:cNvSpPr/>
            <p:nvPr/>
          </p:nvSpPr>
          <p:spPr>
            <a:xfrm>
              <a:off x="4396435" y="3881322"/>
              <a:ext cx="442827" cy="303756"/>
            </a:xfrm>
            <a:custGeom>
              <a:avLst/>
              <a:gdLst>
                <a:gd name="connsiteX0" fmla="*/ 382257 w 442827"/>
                <a:gd name="connsiteY0" fmla="*/ 0 h 303756"/>
                <a:gd name="connsiteX1" fmla="*/ 415277 w 442827"/>
                <a:gd name="connsiteY1" fmla="*/ 90218 h 303756"/>
                <a:gd name="connsiteX2" fmla="*/ 442827 w 442827"/>
                <a:gd name="connsiteY2" fmla="*/ 147409 h 303756"/>
                <a:gd name="connsiteX3" fmla="*/ 60295 w 442827"/>
                <a:gd name="connsiteY3" fmla="*/ 303756 h 303756"/>
                <a:gd name="connsiteX4" fmla="*/ 0 w 442827"/>
                <a:gd name="connsiteY4" fmla="*/ 156235 h 303756"/>
                <a:gd name="connsiteX5" fmla="*/ 382257 w 442827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7" h="303756">
                  <a:moveTo>
                    <a:pt x="382257" y="0"/>
                  </a:moveTo>
                  <a:lnTo>
                    <a:pt x="415277" y="90218"/>
                  </a:lnTo>
                  <a:lnTo>
                    <a:pt x="442827" y="147409"/>
                  </a:lnTo>
                  <a:lnTo>
                    <a:pt x="60295" y="303756"/>
                  </a:lnTo>
                  <a:lnTo>
                    <a:pt x="0" y="156235"/>
                  </a:lnTo>
                  <a:lnTo>
                    <a:pt x="3822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72C5C376-6A48-4CFB-B184-0DA926D215CB}"/>
                </a:ext>
              </a:extLst>
            </p:cNvPr>
            <p:cNvSpPr/>
            <p:nvPr/>
          </p:nvSpPr>
          <p:spPr>
            <a:xfrm>
              <a:off x="7347921" y="3891744"/>
              <a:ext cx="442736" cy="306382"/>
            </a:xfrm>
            <a:custGeom>
              <a:avLst/>
              <a:gdLst>
                <a:gd name="connsiteX0" fmla="*/ 61575 w 442736"/>
                <a:gd name="connsiteY0" fmla="*/ 0 h 306382"/>
                <a:gd name="connsiteX1" fmla="*/ 442736 w 442736"/>
                <a:gd name="connsiteY1" fmla="*/ 159346 h 306382"/>
                <a:gd name="connsiteX2" fmla="*/ 381268 w 442736"/>
                <a:gd name="connsiteY2" fmla="*/ 306382 h 306382"/>
                <a:gd name="connsiteX3" fmla="*/ 0 w 442736"/>
                <a:gd name="connsiteY3" fmla="*/ 146992 h 306382"/>
                <a:gd name="connsiteX4" fmla="*/ 32369 w 442736"/>
                <a:gd name="connsiteY4" fmla="*/ 79796 h 306382"/>
                <a:gd name="connsiteX5" fmla="*/ 61575 w 442736"/>
                <a:gd name="connsiteY5" fmla="*/ 0 h 30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6" h="306382">
                  <a:moveTo>
                    <a:pt x="61575" y="0"/>
                  </a:moveTo>
                  <a:lnTo>
                    <a:pt x="442736" y="159346"/>
                  </a:lnTo>
                  <a:lnTo>
                    <a:pt x="381268" y="306382"/>
                  </a:lnTo>
                  <a:lnTo>
                    <a:pt x="0" y="146992"/>
                  </a:lnTo>
                  <a:lnTo>
                    <a:pt x="32369" y="79796"/>
                  </a:lnTo>
                  <a:lnTo>
                    <a:pt x="6157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D70F7E0D-F3E8-4347-A2E7-2337CC4BFFCE}"/>
                </a:ext>
              </a:extLst>
            </p:cNvPr>
            <p:cNvSpPr/>
            <p:nvPr/>
          </p:nvSpPr>
          <p:spPr>
            <a:xfrm>
              <a:off x="4492880" y="4053051"/>
              <a:ext cx="437107" cy="344082"/>
            </a:xfrm>
            <a:custGeom>
              <a:avLst/>
              <a:gdLst>
                <a:gd name="connsiteX0" fmla="*/ 358098 w 437107"/>
                <a:gd name="connsiteY0" fmla="*/ 0 h 344082"/>
                <a:gd name="connsiteX1" fmla="*/ 377525 w 437107"/>
                <a:gd name="connsiteY1" fmla="*/ 40329 h 344082"/>
                <a:gd name="connsiteX2" fmla="*/ 437107 w 437107"/>
                <a:gd name="connsiteY2" fmla="*/ 138404 h 344082"/>
                <a:gd name="connsiteX3" fmla="*/ 79448 w 437107"/>
                <a:gd name="connsiteY3" fmla="*/ 344082 h 344082"/>
                <a:gd name="connsiteX4" fmla="*/ 0 w 437107"/>
                <a:gd name="connsiteY4" fmla="*/ 205931 h 344082"/>
                <a:gd name="connsiteX5" fmla="*/ 358098 w 437107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7" h="344082">
                  <a:moveTo>
                    <a:pt x="358098" y="0"/>
                  </a:moveTo>
                  <a:lnTo>
                    <a:pt x="377525" y="40329"/>
                  </a:lnTo>
                  <a:lnTo>
                    <a:pt x="437107" y="138404"/>
                  </a:lnTo>
                  <a:lnTo>
                    <a:pt x="79448" y="344082"/>
                  </a:lnTo>
                  <a:lnTo>
                    <a:pt x="0" y="205931"/>
                  </a:lnTo>
                  <a:lnTo>
                    <a:pt x="35809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4D5A2FB0-2B08-42DB-B261-EE415D69C6BF}"/>
                </a:ext>
              </a:extLst>
            </p:cNvPr>
            <p:cNvSpPr/>
            <p:nvPr/>
          </p:nvSpPr>
          <p:spPr>
            <a:xfrm>
              <a:off x="7259470" y="4057477"/>
              <a:ext cx="436716" cy="345018"/>
            </a:xfrm>
            <a:custGeom>
              <a:avLst/>
              <a:gdLst>
                <a:gd name="connsiteX0" fmla="*/ 79422 w 436716"/>
                <a:gd name="connsiteY0" fmla="*/ 0 h 345018"/>
                <a:gd name="connsiteX1" fmla="*/ 436716 w 436716"/>
                <a:gd name="connsiteY1" fmla="*/ 207146 h 345018"/>
                <a:gd name="connsiteX2" fmla="*/ 356783 w 436716"/>
                <a:gd name="connsiteY2" fmla="*/ 345018 h 345018"/>
                <a:gd name="connsiteX3" fmla="*/ 0 w 436716"/>
                <a:gd name="connsiteY3" fmla="*/ 138168 h 345018"/>
                <a:gd name="connsiteX4" fmla="*/ 62127 w 436716"/>
                <a:gd name="connsiteY4" fmla="*/ 35903 h 345018"/>
                <a:gd name="connsiteX5" fmla="*/ 79422 w 436716"/>
                <a:gd name="connsiteY5" fmla="*/ 0 h 34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6" h="345018">
                  <a:moveTo>
                    <a:pt x="79422" y="0"/>
                  </a:moveTo>
                  <a:lnTo>
                    <a:pt x="436716" y="207146"/>
                  </a:lnTo>
                  <a:lnTo>
                    <a:pt x="356783" y="345018"/>
                  </a:lnTo>
                  <a:lnTo>
                    <a:pt x="0" y="138168"/>
                  </a:lnTo>
                  <a:lnTo>
                    <a:pt x="62127" y="35903"/>
                  </a:lnTo>
                  <a:lnTo>
                    <a:pt x="7942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7C183D61-D261-4D88-8841-E743227EC650}"/>
                </a:ext>
              </a:extLst>
            </p:cNvPr>
            <p:cNvSpPr/>
            <p:nvPr/>
          </p:nvSpPr>
          <p:spPr>
            <a:xfrm>
              <a:off x="4612146" y="4207874"/>
              <a:ext cx="425119" cy="376111"/>
            </a:xfrm>
            <a:custGeom>
              <a:avLst/>
              <a:gdLst>
                <a:gd name="connsiteX0" fmla="*/ 327816 w 425119"/>
                <a:gd name="connsiteY0" fmla="*/ 0 h 376111"/>
                <a:gd name="connsiteX1" fmla="*/ 328075 w 425119"/>
                <a:gd name="connsiteY1" fmla="*/ 427 h 376111"/>
                <a:gd name="connsiteX2" fmla="*/ 408313 w 425119"/>
                <a:gd name="connsiteY2" fmla="*/ 107728 h 376111"/>
                <a:gd name="connsiteX3" fmla="*/ 425119 w 425119"/>
                <a:gd name="connsiteY3" fmla="*/ 126219 h 376111"/>
                <a:gd name="connsiteX4" fmla="*/ 96457 w 425119"/>
                <a:gd name="connsiteY4" fmla="*/ 376111 h 376111"/>
                <a:gd name="connsiteX5" fmla="*/ 0 w 425119"/>
                <a:gd name="connsiteY5" fmla="*/ 249250 h 376111"/>
                <a:gd name="connsiteX6" fmla="*/ 327816 w 425119"/>
                <a:gd name="connsiteY6" fmla="*/ 0 h 37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9" h="376111">
                  <a:moveTo>
                    <a:pt x="327816" y="0"/>
                  </a:moveTo>
                  <a:lnTo>
                    <a:pt x="328075" y="427"/>
                  </a:lnTo>
                  <a:cubicBezTo>
                    <a:pt x="353123" y="37503"/>
                    <a:pt x="379908" y="73309"/>
                    <a:pt x="408313" y="107728"/>
                  </a:cubicBezTo>
                  <a:lnTo>
                    <a:pt x="425119" y="126219"/>
                  </a:lnTo>
                  <a:lnTo>
                    <a:pt x="96457" y="376111"/>
                  </a:lnTo>
                  <a:lnTo>
                    <a:pt x="0" y="249250"/>
                  </a:lnTo>
                  <a:lnTo>
                    <a:pt x="32781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3D7D7682-D936-4360-8D28-2F7CB2A69CB0}"/>
                </a:ext>
              </a:extLst>
            </p:cNvPr>
            <p:cNvSpPr/>
            <p:nvPr/>
          </p:nvSpPr>
          <p:spPr>
            <a:xfrm>
              <a:off x="7146092" y="4218171"/>
              <a:ext cx="424227" cy="378547"/>
            </a:xfrm>
            <a:custGeom>
              <a:avLst/>
              <a:gdLst>
                <a:gd name="connsiteX0" fmla="*/ 98309 w 424227"/>
                <a:gd name="connsiteY0" fmla="*/ 0 h 378547"/>
                <a:gd name="connsiteX1" fmla="*/ 424227 w 424227"/>
                <a:gd name="connsiteY1" fmla="*/ 252579 h 378547"/>
                <a:gd name="connsiteX2" fmla="*/ 326606 w 424227"/>
                <a:gd name="connsiteY2" fmla="*/ 378547 h 378547"/>
                <a:gd name="connsiteX3" fmla="*/ 0 w 424227"/>
                <a:gd name="connsiteY3" fmla="*/ 125435 h 378547"/>
                <a:gd name="connsiteX4" fmla="*/ 25451 w 424227"/>
                <a:gd name="connsiteY4" fmla="*/ 97431 h 378547"/>
                <a:gd name="connsiteX5" fmla="*/ 98309 w 424227"/>
                <a:gd name="connsiteY5" fmla="*/ 0 h 37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27" h="378547">
                  <a:moveTo>
                    <a:pt x="98309" y="0"/>
                  </a:moveTo>
                  <a:lnTo>
                    <a:pt x="424227" y="252579"/>
                  </a:lnTo>
                  <a:lnTo>
                    <a:pt x="326606" y="378547"/>
                  </a:lnTo>
                  <a:lnTo>
                    <a:pt x="0" y="125435"/>
                  </a:lnTo>
                  <a:lnTo>
                    <a:pt x="25451" y="97431"/>
                  </a:lnTo>
                  <a:lnTo>
                    <a:pt x="9830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B303D72D-E672-41C4-BB69-1FFAC3E15A64}"/>
                </a:ext>
              </a:extLst>
            </p:cNvPr>
            <p:cNvSpPr/>
            <p:nvPr/>
          </p:nvSpPr>
          <p:spPr>
            <a:xfrm>
              <a:off x="4762667" y="4354075"/>
              <a:ext cx="405314" cy="404774"/>
            </a:xfrm>
            <a:custGeom>
              <a:avLst/>
              <a:gdLst>
                <a:gd name="connsiteX0" fmla="*/ 292759 w 405314"/>
                <a:gd name="connsiteY0" fmla="*/ 0 h 404774"/>
                <a:gd name="connsiteX1" fmla="*/ 347752 w 405314"/>
                <a:gd name="connsiteY1" fmla="*/ 60508 h 404774"/>
                <a:gd name="connsiteX2" fmla="*/ 405314 w 405314"/>
                <a:gd name="connsiteY2" fmla="*/ 112824 h 404774"/>
                <a:gd name="connsiteX3" fmla="*/ 112529 w 405314"/>
                <a:gd name="connsiteY3" fmla="*/ 404774 h 404774"/>
                <a:gd name="connsiteX4" fmla="*/ 0 w 405314"/>
                <a:gd name="connsiteY4" fmla="*/ 291923 h 404774"/>
                <a:gd name="connsiteX5" fmla="*/ 292759 w 405314"/>
                <a:gd name="connsiteY5" fmla="*/ 0 h 40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4">
                  <a:moveTo>
                    <a:pt x="292759" y="0"/>
                  </a:moveTo>
                  <a:lnTo>
                    <a:pt x="347752" y="60508"/>
                  </a:lnTo>
                  <a:lnTo>
                    <a:pt x="405314" y="112824"/>
                  </a:lnTo>
                  <a:lnTo>
                    <a:pt x="112529" y="404774"/>
                  </a:lnTo>
                  <a:lnTo>
                    <a:pt x="0" y="291923"/>
                  </a:lnTo>
                  <a:lnTo>
                    <a:pt x="2927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9201DFE1-4E72-465B-B163-03B7192EC9C0}"/>
                </a:ext>
              </a:extLst>
            </p:cNvPr>
            <p:cNvSpPr/>
            <p:nvPr/>
          </p:nvSpPr>
          <p:spPr>
            <a:xfrm>
              <a:off x="7021380" y="4356716"/>
              <a:ext cx="404829" cy="405258"/>
            </a:xfrm>
            <a:custGeom>
              <a:avLst/>
              <a:gdLst>
                <a:gd name="connsiteX0" fmla="*/ 112797 w 404829"/>
                <a:gd name="connsiteY0" fmla="*/ 0 h 405258"/>
                <a:gd name="connsiteX1" fmla="*/ 404829 w 404829"/>
                <a:gd name="connsiteY1" fmla="*/ 292695 h 405258"/>
                <a:gd name="connsiteX2" fmla="*/ 292011 w 404829"/>
                <a:gd name="connsiteY2" fmla="*/ 405258 h 405258"/>
                <a:gd name="connsiteX3" fmla="*/ 0 w 404829"/>
                <a:gd name="connsiteY3" fmla="*/ 112584 h 405258"/>
                <a:gd name="connsiteX4" fmla="*/ 60203 w 404829"/>
                <a:gd name="connsiteY4" fmla="*/ 57867 h 405258"/>
                <a:gd name="connsiteX5" fmla="*/ 112797 w 404829"/>
                <a:gd name="connsiteY5" fmla="*/ 0 h 40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29" h="405258">
                  <a:moveTo>
                    <a:pt x="112797" y="0"/>
                  </a:moveTo>
                  <a:lnTo>
                    <a:pt x="404829" y="292695"/>
                  </a:lnTo>
                  <a:lnTo>
                    <a:pt x="292011" y="405258"/>
                  </a:lnTo>
                  <a:lnTo>
                    <a:pt x="0" y="112584"/>
                  </a:lnTo>
                  <a:lnTo>
                    <a:pt x="60203" y="57867"/>
                  </a:lnTo>
                  <a:lnTo>
                    <a:pt x="1127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DFD455AC-D57D-4F74-9E85-A144FF46E26F}"/>
                </a:ext>
              </a:extLst>
            </p:cNvPr>
            <p:cNvSpPr/>
            <p:nvPr/>
          </p:nvSpPr>
          <p:spPr>
            <a:xfrm>
              <a:off x="4922153" y="4477304"/>
              <a:ext cx="382557" cy="429603"/>
            </a:xfrm>
            <a:custGeom>
              <a:avLst/>
              <a:gdLst>
                <a:gd name="connsiteX0" fmla="*/ 257276 w 382557"/>
                <a:gd name="connsiteY0" fmla="*/ 0 h 429603"/>
                <a:gd name="connsiteX1" fmla="*/ 287247 w 382557"/>
                <a:gd name="connsiteY1" fmla="*/ 27239 h 429603"/>
                <a:gd name="connsiteX2" fmla="*/ 382557 w 382557"/>
                <a:gd name="connsiteY2" fmla="*/ 98510 h 429603"/>
                <a:gd name="connsiteX3" fmla="*/ 125967 w 382557"/>
                <a:gd name="connsiteY3" fmla="*/ 429603 h 429603"/>
                <a:gd name="connsiteX4" fmla="*/ 0 w 382557"/>
                <a:gd name="connsiteY4" fmla="*/ 331980 h 429603"/>
                <a:gd name="connsiteX5" fmla="*/ 257276 w 382557"/>
                <a:gd name="connsiteY5" fmla="*/ 0 h 42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557" h="429603">
                  <a:moveTo>
                    <a:pt x="257276" y="0"/>
                  </a:moveTo>
                  <a:lnTo>
                    <a:pt x="287247" y="27239"/>
                  </a:lnTo>
                  <a:lnTo>
                    <a:pt x="382557" y="98510"/>
                  </a:lnTo>
                  <a:lnTo>
                    <a:pt x="125967" y="429603"/>
                  </a:lnTo>
                  <a:lnTo>
                    <a:pt x="0" y="331980"/>
                  </a:lnTo>
                  <a:lnTo>
                    <a:pt x="25727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1FD8951F-06AD-42A2-BD9D-D9CE0B168DBC}"/>
                </a:ext>
              </a:extLst>
            </p:cNvPr>
            <p:cNvSpPr/>
            <p:nvPr/>
          </p:nvSpPr>
          <p:spPr>
            <a:xfrm>
              <a:off x="6875228" y="4487460"/>
              <a:ext cx="376166" cy="425091"/>
            </a:xfrm>
            <a:custGeom>
              <a:avLst/>
              <a:gdLst>
                <a:gd name="connsiteX0" fmla="*/ 126170 w 376166"/>
                <a:gd name="connsiteY0" fmla="*/ 0 h 425091"/>
                <a:gd name="connsiteX1" fmla="*/ 376166 w 376166"/>
                <a:gd name="connsiteY1" fmla="*/ 328596 h 425091"/>
                <a:gd name="connsiteX2" fmla="*/ 249333 w 376166"/>
                <a:gd name="connsiteY2" fmla="*/ 425091 h 425091"/>
                <a:gd name="connsiteX3" fmla="*/ 0 w 376166"/>
                <a:gd name="connsiteY3" fmla="*/ 97366 h 425091"/>
                <a:gd name="connsiteX4" fmla="*/ 73 w 376166"/>
                <a:gd name="connsiteY4" fmla="*/ 97321 h 425091"/>
                <a:gd name="connsiteX5" fmla="*/ 107374 w 376166"/>
                <a:gd name="connsiteY5" fmla="*/ 17083 h 425091"/>
                <a:gd name="connsiteX6" fmla="*/ 126170 w 376166"/>
                <a:gd name="connsiteY6" fmla="*/ 0 h 42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6" h="425091">
                  <a:moveTo>
                    <a:pt x="126170" y="0"/>
                  </a:moveTo>
                  <a:lnTo>
                    <a:pt x="376166" y="328596"/>
                  </a:lnTo>
                  <a:lnTo>
                    <a:pt x="249333" y="425091"/>
                  </a:lnTo>
                  <a:lnTo>
                    <a:pt x="0" y="97366"/>
                  </a:lnTo>
                  <a:lnTo>
                    <a:pt x="73" y="97321"/>
                  </a:lnTo>
                  <a:cubicBezTo>
                    <a:pt x="37149" y="72273"/>
                    <a:pt x="72955" y="45488"/>
                    <a:pt x="107374" y="17083"/>
                  </a:cubicBezTo>
                  <a:lnTo>
                    <a:pt x="12617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B9DEF705-AE52-4B3A-848E-07CD46EF77B6}"/>
                </a:ext>
              </a:extLst>
            </p:cNvPr>
            <p:cNvSpPr/>
            <p:nvPr/>
          </p:nvSpPr>
          <p:spPr>
            <a:xfrm>
              <a:off x="5116909" y="4591094"/>
              <a:ext cx="348222" cy="442465"/>
            </a:xfrm>
            <a:custGeom>
              <a:avLst/>
              <a:gdLst>
                <a:gd name="connsiteX0" fmla="*/ 210184 w 348222"/>
                <a:gd name="connsiteY0" fmla="*/ 0 h 442465"/>
                <a:gd name="connsiteX1" fmla="*/ 314713 w 348222"/>
                <a:gd name="connsiteY1" fmla="*/ 63503 h 442465"/>
                <a:gd name="connsiteX2" fmla="*/ 348222 w 348222"/>
                <a:gd name="connsiteY2" fmla="*/ 79645 h 442465"/>
                <a:gd name="connsiteX3" fmla="*/ 137872 w 348222"/>
                <a:gd name="connsiteY3" fmla="*/ 442465 h 442465"/>
                <a:gd name="connsiteX4" fmla="*/ 0 w 348222"/>
                <a:gd name="connsiteY4" fmla="*/ 362531 h 442465"/>
                <a:gd name="connsiteX5" fmla="*/ 210184 w 348222"/>
                <a:gd name="connsiteY5" fmla="*/ 0 h 44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222" h="442465">
                  <a:moveTo>
                    <a:pt x="210184" y="0"/>
                  </a:moveTo>
                  <a:lnTo>
                    <a:pt x="314713" y="63503"/>
                  </a:lnTo>
                  <a:lnTo>
                    <a:pt x="348222" y="79645"/>
                  </a:lnTo>
                  <a:lnTo>
                    <a:pt x="137872" y="442465"/>
                  </a:lnTo>
                  <a:lnTo>
                    <a:pt x="0" y="362531"/>
                  </a:lnTo>
                  <a:lnTo>
                    <a:pt x="2101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81A8901-D3E6-4DA1-A769-2A31C83200B0}"/>
                </a:ext>
              </a:extLst>
            </p:cNvPr>
            <p:cNvSpPr/>
            <p:nvPr/>
          </p:nvSpPr>
          <p:spPr>
            <a:xfrm>
              <a:off x="6720423" y="4594802"/>
              <a:ext cx="344160" cy="437072"/>
            </a:xfrm>
            <a:custGeom>
              <a:avLst/>
              <a:gdLst>
                <a:gd name="connsiteX0" fmla="*/ 138384 w 344160"/>
                <a:gd name="connsiteY0" fmla="*/ 0 h 437072"/>
                <a:gd name="connsiteX1" fmla="*/ 344160 w 344160"/>
                <a:gd name="connsiteY1" fmla="*/ 357584 h 437072"/>
                <a:gd name="connsiteX2" fmla="*/ 206031 w 344160"/>
                <a:gd name="connsiteY2" fmla="*/ 437072 h 437072"/>
                <a:gd name="connsiteX3" fmla="*/ 0 w 344160"/>
                <a:gd name="connsiteY3" fmla="*/ 79043 h 437072"/>
                <a:gd name="connsiteX4" fmla="*/ 39957 w 344160"/>
                <a:gd name="connsiteY4" fmla="*/ 59795 h 437072"/>
                <a:gd name="connsiteX5" fmla="*/ 138384 w 344160"/>
                <a:gd name="connsiteY5" fmla="*/ 0 h 43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0" h="437072">
                  <a:moveTo>
                    <a:pt x="138384" y="0"/>
                  </a:moveTo>
                  <a:lnTo>
                    <a:pt x="344160" y="357584"/>
                  </a:lnTo>
                  <a:lnTo>
                    <a:pt x="206031" y="437072"/>
                  </a:lnTo>
                  <a:lnTo>
                    <a:pt x="0" y="79043"/>
                  </a:lnTo>
                  <a:lnTo>
                    <a:pt x="39957" y="59795"/>
                  </a:lnTo>
                  <a:lnTo>
                    <a:pt x="1383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CB132ADD-83B2-459F-BD46-95FC25D04D31}"/>
                </a:ext>
              </a:extLst>
            </p:cNvPr>
            <p:cNvSpPr/>
            <p:nvPr/>
          </p:nvSpPr>
          <p:spPr>
            <a:xfrm>
              <a:off x="5321890" y="4679769"/>
              <a:ext cx="308877" cy="448947"/>
            </a:xfrm>
            <a:custGeom>
              <a:avLst/>
              <a:gdLst>
                <a:gd name="connsiteX0" fmla="*/ 161986 w 308877"/>
                <a:gd name="connsiteY0" fmla="*/ 0 h 448947"/>
                <a:gd name="connsiteX1" fmla="*/ 231572 w 308877"/>
                <a:gd name="connsiteY1" fmla="*/ 33521 h 448947"/>
                <a:gd name="connsiteX2" fmla="*/ 308877 w 308877"/>
                <a:gd name="connsiteY2" fmla="*/ 61815 h 448947"/>
                <a:gd name="connsiteX3" fmla="*/ 147035 w 308877"/>
                <a:gd name="connsiteY3" fmla="*/ 448947 h 448947"/>
                <a:gd name="connsiteX4" fmla="*/ 0 w 308877"/>
                <a:gd name="connsiteY4" fmla="*/ 387478 h 448947"/>
                <a:gd name="connsiteX5" fmla="*/ 161986 w 308877"/>
                <a:gd name="connsiteY5" fmla="*/ 0 h 44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877" h="448947">
                  <a:moveTo>
                    <a:pt x="161986" y="0"/>
                  </a:moveTo>
                  <a:lnTo>
                    <a:pt x="231572" y="33521"/>
                  </a:lnTo>
                  <a:lnTo>
                    <a:pt x="308877" y="61815"/>
                  </a:lnTo>
                  <a:lnTo>
                    <a:pt x="147035" y="448947"/>
                  </a:lnTo>
                  <a:lnTo>
                    <a:pt x="0" y="387478"/>
                  </a:lnTo>
                  <a:lnTo>
                    <a:pt x="16198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06F97F01-1C67-4480-8CDD-7F8395CE2FD5}"/>
                </a:ext>
              </a:extLst>
            </p:cNvPr>
            <p:cNvSpPr/>
            <p:nvPr/>
          </p:nvSpPr>
          <p:spPr>
            <a:xfrm>
              <a:off x="6548708" y="4685562"/>
              <a:ext cx="303853" cy="442823"/>
            </a:xfrm>
            <a:custGeom>
              <a:avLst/>
              <a:gdLst>
                <a:gd name="connsiteX0" fmla="*/ 147394 w 303853"/>
                <a:gd name="connsiteY0" fmla="*/ 0 h 442823"/>
                <a:gd name="connsiteX1" fmla="*/ 303853 w 303853"/>
                <a:gd name="connsiteY1" fmla="*/ 382486 h 442823"/>
                <a:gd name="connsiteX2" fmla="*/ 156350 w 303853"/>
                <a:gd name="connsiteY2" fmla="*/ 442823 h 442823"/>
                <a:gd name="connsiteX3" fmla="*/ 0 w 303853"/>
                <a:gd name="connsiteY3" fmla="*/ 60607 h 442823"/>
                <a:gd name="connsiteX4" fmla="*/ 89832 w 303853"/>
                <a:gd name="connsiteY4" fmla="*/ 27728 h 442823"/>
                <a:gd name="connsiteX5" fmla="*/ 147394 w 303853"/>
                <a:gd name="connsiteY5" fmla="*/ 0 h 44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3">
                  <a:moveTo>
                    <a:pt x="147394" y="0"/>
                  </a:moveTo>
                  <a:lnTo>
                    <a:pt x="303853" y="382486"/>
                  </a:lnTo>
                  <a:lnTo>
                    <a:pt x="156350" y="442823"/>
                  </a:lnTo>
                  <a:lnTo>
                    <a:pt x="0" y="60607"/>
                  </a:lnTo>
                  <a:lnTo>
                    <a:pt x="89832" y="27728"/>
                  </a:lnTo>
                  <a:lnTo>
                    <a:pt x="14739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5E7BEB65-05A5-42C3-BB92-E876E90DBA39}"/>
                </a:ext>
              </a:extLst>
            </p:cNvPr>
            <p:cNvSpPr/>
            <p:nvPr/>
          </p:nvSpPr>
          <p:spPr>
            <a:xfrm>
              <a:off x="5547503" y="4750877"/>
              <a:ext cx="262318" cy="446335"/>
            </a:xfrm>
            <a:custGeom>
              <a:avLst/>
              <a:gdLst>
                <a:gd name="connsiteX0" fmla="*/ 108655 w 262318"/>
                <a:gd name="connsiteY0" fmla="*/ 0 h 446335"/>
                <a:gd name="connsiteX1" fmla="*/ 134018 w 262318"/>
                <a:gd name="connsiteY1" fmla="*/ 9283 h 446335"/>
                <a:gd name="connsiteX2" fmla="*/ 262318 w 262318"/>
                <a:gd name="connsiteY2" fmla="*/ 42272 h 446335"/>
                <a:gd name="connsiteX3" fmla="*/ 153925 w 262318"/>
                <a:gd name="connsiteY3" fmla="*/ 446335 h 446335"/>
                <a:gd name="connsiteX4" fmla="*/ 0 w 262318"/>
                <a:gd name="connsiteY4" fmla="*/ 405042 h 446335"/>
                <a:gd name="connsiteX5" fmla="*/ 108655 w 262318"/>
                <a:gd name="connsiteY5" fmla="*/ 0 h 44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8" h="446335">
                  <a:moveTo>
                    <a:pt x="108655" y="0"/>
                  </a:moveTo>
                  <a:lnTo>
                    <a:pt x="134018" y="9283"/>
                  </a:lnTo>
                  <a:lnTo>
                    <a:pt x="262318" y="42272"/>
                  </a:lnTo>
                  <a:lnTo>
                    <a:pt x="153925" y="446335"/>
                  </a:lnTo>
                  <a:lnTo>
                    <a:pt x="0" y="405042"/>
                  </a:lnTo>
                  <a:lnTo>
                    <a:pt x="10865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178D8E3A-73ED-4A3A-96C2-0FBD27A84402}"/>
                </a:ext>
              </a:extLst>
            </p:cNvPr>
            <p:cNvSpPr/>
            <p:nvPr/>
          </p:nvSpPr>
          <p:spPr>
            <a:xfrm>
              <a:off x="6375221" y="4753341"/>
              <a:ext cx="259453" cy="439442"/>
            </a:xfrm>
            <a:custGeom>
              <a:avLst/>
              <a:gdLst>
                <a:gd name="connsiteX0" fmla="*/ 153891 w 259453"/>
                <a:gd name="connsiteY0" fmla="*/ 0 h 439442"/>
                <a:gd name="connsiteX1" fmla="*/ 259453 w 259453"/>
                <a:gd name="connsiteY1" fmla="*/ 398648 h 439442"/>
                <a:gd name="connsiteX2" fmla="*/ 105395 w 259453"/>
                <a:gd name="connsiteY2" fmla="*/ 439442 h 439442"/>
                <a:gd name="connsiteX3" fmla="*/ 0 w 259453"/>
                <a:gd name="connsiteY3" fmla="*/ 41422 h 439442"/>
                <a:gd name="connsiteX4" fmla="*/ 1684 w 259453"/>
                <a:gd name="connsiteY4" fmla="*/ 41165 h 439442"/>
                <a:gd name="connsiteX5" fmla="*/ 135260 w 259453"/>
                <a:gd name="connsiteY5" fmla="*/ 6819 h 439442"/>
                <a:gd name="connsiteX6" fmla="*/ 153891 w 259453"/>
                <a:gd name="connsiteY6" fmla="*/ 0 h 43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3" h="439442">
                  <a:moveTo>
                    <a:pt x="153891" y="0"/>
                  </a:moveTo>
                  <a:lnTo>
                    <a:pt x="259453" y="398648"/>
                  </a:lnTo>
                  <a:lnTo>
                    <a:pt x="105395" y="439442"/>
                  </a:lnTo>
                  <a:lnTo>
                    <a:pt x="0" y="41422"/>
                  </a:lnTo>
                  <a:lnTo>
                    <a:pt x="1684" y="41165"/>
                  </a:lnTo>
                  <a:cubicBezTo>
                    <a:pt x="47051" y="31882"/>
                    <a:pt x="91616" y="20395"/>
                    <a:pt x="135260" y="6819"/>
                  </a:cubicBezTo>
                  <a:lnTo>
                    <a:pt x="1538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2AC98ED1-FB8B-42C4-950E-802F7ACA93A5}"/>
                </a:ext>
              </a:extLst>
            </p:cNvPr>
            <p:cNvSpPr/>
            <p:nvPr/>
          </p:nvSpPr>
          <p:spPr>
            <a:xfrm>
              <a:off x="5772785" y="4796586"/>
              <a:ext cx="213951" cy="436560"/>
            </a:xfrm>
            <a:custGeom>
              <a:avLst/>
              <a:gdLst>
                <a:gd name="connsiteX0" fmla="*/ 55937 w 213951"/>
                <a:gd name="connsiteY0" fmla="*/ 0 h 436560"/>
                <a:gd name="connsiteX1" fmla="*/ 180706 w 213951"/>
                <a:gd name="connsiteY1" fmla="*/ 19042 h 436560"/>
                <a:gd name="connsiteX2" fmla="*/ 213951 w 213951"/>
                <a:gd name="connsiteY2" fmla="*/ 20721 h 436560"/>
                <a:gd name="connsiteX3" fmla="*/ 157940 w 213951"/>
                <a:gd name="connsiteY3" fmla="*/ 436560 h 436560"/>
                <a:gd name="connsiteX4" fmla="*/ 0 w 213951"/>
                <a:gd name="connsiteY4" fmla="*/ 415286 h 436560"/>
                <a:gd name="connsiteX5" fmla="*/ 55937 w 213951"/>
                <a:gd name="connsiteY5" fmla="*/ 0 h 43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951" h="436560">
                  <a:moveTo>
                    <a:pt x="55937" y="0"/>
                  </a:moveTo>
                  <a:lnTo>
                    <a:pt x="180706" y="19042"/>
                  </a:lnTo>
                  <a:lnTo>
                    <a:pt x="213951" y="20721"/>
                  </a:lnTo>
                  <a:lnTo>
                    <a:pt x="157940" y="436560"/>
                  </a:lnTo>
                  <a:lnTo>
                    <a:pt x="0" y="415286"/>
                  </a:lnTo>
                  <a:lnTo>
                    <a:pt x="5593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6BF8799A-81C1-47E2-BA66-F12D78AA1CAD}"/>
                </a:ext>
              </a:extLst>
            </p:cNvPr>
            <p:cNvSpPr/>
            <p:nvPr/>
          </p:nvSpPr>
          <p:spPr>
            <a:xfrm>
              <a:off x="6190191" y="4798857"/>
              <a:ext cx="209664" cy="429483"/>
            </a:xfrm>
            <a:custGeom>
              <a:avLst/>
              <a:gdLst>
                <a:gd name="connsiteX0" fmla="*/ 158206 w 209664"/>
                <a:gd name="connsiteY0" fmla="*/ 0 h 429483"/>
                <a:gd name="connsiteX1" fmla="*/ 209664 w 209664"/>
                <a:gd name="connsiteY1" fmla="*/ 409618 h 429483"/>
                <a:gd name="connsiteX2" fmla="*/ 51539 w 209664"/>
                <a:gd name="connsiteY2" fmla="*/ 429483 h 429483"/>
                <a:gd name="connsiteX3" fmla="*/ 0 w 209664"/>
                <a:gd name="connsiteY3" fmla="*/ 19211 h 429483"/>
                <a:gd name="connsiteX4" fmla="*/ 48320 w 209664"/>
                <a:gd name="connsiteY4" fmla="*/ 16771 h 429483"/>
                <a:gd name="connsiteX5" fmla="*/ 158206 w 209664"/>
                <a:gd name="connsiteY5" fmla="*/ 0 h 42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3">
                  <a:moveTo>
                    <a:pt x="158206" y="0"/>
                  </a:moveTo>
                  <a:lnTo>
                    <a:pt x="209664" y="409618"/>
                  </a:lnTo>
                  <a:lnTo>
                    <a:pt x="51539" y="429483"/>
                  </a:lnTo>
                  <a:lnTo>
                    <a:pt x="0" y="19211"/>
                  </a:lnTo>
                  <a:lnTo>
                    <a:pt x="48320" y="16771"/>
                  </a:lnTo>
                  <a:lnTo>
                    <a:pt x="15820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43CBA4F8-6773-4DAE-B94A-EB829588D40C}"/>
                </a:ext>
              </a:extLst>
            </p:cNvPr>
            <p:cNvSpPr/>
            <p:nvPr/>
          </p:nvSpPr>
          <p:spPr>
            <a:xfrm>
              <a:off x="6013668" y="4818667"/>
              <a:ext cx="159368" cy="420395"/>
            </a:xfrm>
            <a:custGeom>
              <a:avLst/>
              <a:gdLst>
                <a:gd name="connsiteX0" fmla="*/ 1 w 159368"/>
                <a:gd name="connsiteY0" fmla="*/ 0 h 420395"/>
                <a:gd name="connsiteX1" fmla="*/ 82333 w 159368"/>
                <a:gd name="connsiteY1" fmla="*/ 4157 h 420395"/>
                <a:gd name="connsiteX2" fmla="*/ 159368 w 159368"/>
                <a:gd name="connsiteY2" fmla="*/ 267 h 420395"/>
                <a:gd name="connsiteX3" fmla="*/ 159368 w 159368"/>
                <a:gd name="connsiteY3" fmla="*/ 420395 h 420395"/>
                <a:gd name="connsiteX4" fmla="*/ 0 w 159368"/>
                <a:gd name="connsiteY4" fmla="*/ 420394 h 420395"/>
                <a:gd name="connsiteX5" fmla="*/ 1 w 159368"/>
                <a:gd name="connsiteY5" fmla="*/ 0 h 42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8" h="420395">
                  <a:moveTo>
                    <a:pt x="1" y="0"/>
                  </a:moveTo>
                  <a:lnTo>
                    <a:pt x="82333" y="4157"/>
                  </a:lnTo>
                  <a:lnTo>
                    <a:pt x="159368" y="267"/>
                  </a:lnTo>
                  <a:lnTo>
                    <a:pt x="159368" y="420395"/>
                  </a:lnTo>
                  <a:lnTo>
                    <a:pt x="0" y="42039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75" name="Group 674">
            <a:extLst>
              <a:ext uri="{FF2B5EF4-FFF2-40B4-BE49-F238E27FC236}">
                <a16:creationId xmlns:a16="http://schemas.microsoft.com/office/drawing/2014/main" id="{F540DE91-C245-40C4-8CFC-EAE3CD0A8D36}"/>
              </a:ext>
            </a:extLst>
          </p:cNvPr>
          <p:cNvGrpSpPr/>
          <p:nvPr/>
        </p:nvGrpSpPr>
        <p:grpSpPr>
          <a:xfrm rot="6291444">
            <a:off x="8482861" y="3133457"/>
            <a:ext cx="1145704" cy="1145704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7505487B-A3D9-4A4A-B3ED-C9CBAD61F570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77" name="Group 676">
              <a:extLst>
                <a:ext uri="{FF2B5EF4-FFF2-40B4-BE49-F238E27FC236}">
                  <a16:creationId xmlns:a16="http://schemas.microsoft.com/office/drawing/2014/main" id="{A5907177-0AB8-4F49-9974-B85CF463BEC0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684" name="Oval 683">
                <a:extLst>
                  <a:ext uri="{FF2B5EF4-FFF2-40B4-BE49-F238E27FC236}">
                    <a16:creationId xmlns:a16="http://schemas.microsoft.com/office/drawing/2014/main" id="{34CD4613-1226-4278-80F8-565DAD501957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5" name="Oval 684">
                <a:extLst>
                  <a:ext uri="{FF2B5EF4-FFF2-40B4-BE49-F238E27FC236}">
                    <a16:creationId xmlns:a16="http://schemas.microsoft.com/office/drawing/2014/main" id="{E52A5880-99B3-4231-8BB4-F441CDE99A09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6" name="Oval 685">
                <a:extLst>
                  <a:ext uri="{FF2B5EF4-FFF2-40B4-BE49-F238E27FC236}">
                    <a16:creationId xmlns:a16="http://schemas.microsoft.com/office/drawing/2014/main" id="{B3B96421-955E-4806-BBF2-15B0D7583007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7" name="Oval 686">
                <a:extLst>
                  <a:ext uri="{FF2B5EF4-FFF2-40B4-BE49-F238E27FC236}">
                    <a16:creationId xmlns:a16="http://schemas.microsoft.com/office/drawing/2014/main" id="{2AB47221-D6DF-4236-8449-47C4AD248203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8" name="Oval 687">
                <a:extLst>
                  <a:ext uri="{FF2B5EF4-FFF2-40B4-BE49-F238E27FC236}">
                    <a16:creationId xmlns:a16="http://schemas.microsoft.com/office/drawing/2014/main" id="{6F842E14-D0EA-4CA2-A47A-F78CFF844385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9" name="Oval 688">
                <a:extLst>
                  <a:ext uri="{FF2B5EF4-FFF2-40B4-BE49-F238E27FC236}">
                    <a16:creationId xmlns:a16="http://schemas.microsoft.com/office/drawing/2014/main" id="{CC505857-ACF4-499B-976A-E0FBE8F613C9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0" name="Oval 689">
                <a:extLst>
                  <a:ext uri="{FF2B5EF4-FFF2-40B4-BE49-F238E27FC236}">
                    <a16:creationId xmlns:a16="http://schemas.microsoft.com/office/drawing/2014/main" id="{0D46A190-E07C-4E41-90F4-DD8D158F74A6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DD88AC16-010F-424D-997C-DBA5E088C74B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2" name="Oval 691">
                <a:extLst>
                  <a:ext uri="{FF2B5EF4-FFF2-40B4-BE49-F238E27FC236}">
                    <a16:creationId xmlns:a16="http://schemas.microsoft.com/office/drawing/2014/main" id="{DFFBC6FE-B7E5-443B-9E34-CA3F483C1477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78" name="Group 677">
              <a:extLst>
                <a:ext uri="{FF2B5EF4-FFF2-40B4-BE49-F238E27FC236}">
                  <a16:creationId xmlns:a16="http://schemas.microsoft.com/office/drawing/2014/main" id="{91D98DB0-8303-42EA-ADA6-2AA61EBE524A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679" name="Oval 678">
                <a:extLst>
                  <a:ext uri="{FF2B5EF4-FFF2-40B4-BE49-F238E27FC236}">
                    <a16:creationId xmlns:a16="http://schemas.microsoft.com/office/drawing/2014/main" id="{18C86443-9522-4AE1-BEF1-0959086C9A1F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0" name="Oval 679">
                <a:extLst>
                  <a:ext uri="{FF2B5EF4-FFF2-40B4-BE49-F238E27FC236}">
                    <a16:creationId xmlns:a16="http://schemas.microsoft.com/office/drawing/2014/main" id="{B5579EFE-7B9D-4F8C-A0BA-79725D3DE44D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1" name="Oval 680">
                <a:extLst>
                  <a:ext uri="{FF2B5EF4-FFF2-40B4-BE49-F238E27FC236}">
                    <a16:creationId xmlns:a16="http://schemas.microsoft.com/office/drawing/2014/main" id="{BA0CE4B1-BD4D-4438-BD9F-DC4E8CE142EE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2" name="Oval 681">
                <a:extLst>
                  <a:ext uri="{FF2B5EF4-FFF2-40B4-BE49-F238E27FC236}">
                    <a16:creationId xmlns:a16="http://schemas.microsoft.com/office/drawing/2014/main" id="{F3E4EFEA-E78D-4DB2-8856-4ABC99516E65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3" name="Oval 682">
                <a:extLst>
                  <a:ext uri="{FF2B5EF4-FFF2-40B4-BE49-F238E27FC236}">
                    <a16:creationId xmlns:a16="http://schemas.microsoft.com/office/drawing/2014/main" id="{69D2639D-2F30-49B1-A800-EFBE914B9750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C3C6B5-5072-4F17-A33B-C3387555D525}"/>
              </a:ext>
            </a:extLst>
          </p:cNvPr>
          <p:cNvSpPr txBox="1"/>
          <p:nvPr/>
        </p:nvSpPr>
        <p:spPr>
          <a:xfrm>
            <a:off x="831178" y="3467652"/>
            <a:ext cx="53814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Add Your Title Here</a:t>
            </a:r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16A2C247-B11F-41FA-A873-567FE6714C3B}"/>
              </a:ext>
            </a:extLst>
          </p:cNvPr>
          <p:cNvSpPr/>
          <p:nvPr/>
        </p:nvSpPr>
        <p:spPr>
          <a:xfrm>
            <a:off x="8669757" y="3320353"/>
            <a:ext cx="771913" cy="771913"/>
          </a:xfrm>
          <a:prstGeom prst="ellipse">
            <a:avLst/>
          </a:prstGeom>
          <a:noFill/>
          <a:ln w="15875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831D1140-3256-400C-876F-BC8F4087403B}"/>
              </a:ext>
            </a:extLst>
          </p:cNvPr>
          <p:cNvSpPr txBox="1"/>
          <p:nvPr/>
        </p:nvSpPr>
        <p:spPr>
          <a:xfrm>
            <a:off x="848107" y="4202544"/>
            <a:ext cx="487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You can describe your topic here</a:t>
            </a:r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DA87A7AE-12B5-4BB9-89AD-24AF2EDC8437}"/>
              </a:ext>
            </a:extLst>
          </p:cNvPr>
          <p:cNvSpPr/>
          <p:nvPr/>
        </p:nvSpPr>
        <p:spPr>
          <a:xfrm>
            <a:off x="7140329" y="1790931"/>
            <a:ext cx="3825935" cy="3825935"/>
          </a:xfrm>
          <a:prstGeom prst="ellipse">
            <a:avLst/>
          </a:prstGeom>
          <a:noFill/>
          <a:ln w="25400">
            <a:solidFill>
              <a:schemeClr val="accent5">
                <a:lumMod val="40000"/>
                <a:lumOff val="60000"/>
              </a:schemeClr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790E29-BB5D-48F8-8ED5-06E5D6B5E49F}"/>
              </a:ext>
            </a:extLst>
          </p:cNvPr>
          <p:cNvCxnSpPr>
            <a:cxnSpLocks/>
            <a:stCxn id="434" idx="6"/>
          </p:cNvCxnSpPr>
          <p:nvPr/>
        </p:nvCxnSpPr>
        <p:spPr>
          <a:xfrm>
            <a:off x="10966264" y="3703899"/>
            <a:ext cx="1283540" cy="743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901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89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36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0.80781 -2.59259E-6 " pathEditMode="relative" rAng="0" ptsTypes="AA">
                                      <p:cBhvr>
                                        <p:cTn id="14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3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3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5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5" dur="1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" dur="89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" grpId="0" animBg="1"/>
      <p:bldP spid="368" grpId="0" animBg="1"/>
      <p:bldP spid="369" grpId="0" animBg="1"/>
      <p:bldP spid="370" grpId="0" animBg="1"/>
      <p:bldP spid="2" grpId="0"/>
      <p:bldP spid="432" grpId="0" animBg="1"/>
      <p:bldP spid="433" grpId="0"/>
      <p:bldP spid="4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303AA3-ED8B-4BD7-9F2C-BAE14B100B0F}"/>
              </a:ext>
            </a:extLst>
          </p:cNvPr>
          <p:cNvSpPr/>
          <p:nvPr/>
        </p:nvSpPr>
        <p:spPr>
          <a:xfrm>
            <a:off x="-55360" y="-25637"/>
            <a:ext cx="12266351" cy="688363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3EC3D6-7E7F-4D7E-9BBC-D085CE5E1284}"/>
              </a:ext>
            </a:extLst>
          </p:cNvPr>
          <p:cNvSpPr/>
          <p:nvPr/>
        </p:nvSpPr>
        <p:spPr>
          <a:xfrm>
            <a:off x="-27288" y="-25637"/>
            <a:ext cx="12238279" cy="6891644"/>
          </a:xfrm>
          <a:prstGeom prst="rect">
            <a:avLst/>
          </a:prstGeom>
          <a:gradFill>
            <a:gsLst>
              <a:gs pos="0">
                <a:schemeClr val="tx1">
                  <a:alpha val="68000"/>
                </a:schemeClr>
              </a:gs>
              <a:gs pos="82000">
                <a:srgbClr val="450505">
                  <a:alpha val="42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60" name="Group 759">
            <a:extLst>
              <a:ext uri="{FF2B5EF4-FFF2-40B4-BE49-F238E27FC236}">
                <a16:creationId xmlns:a16="http://schemas.microsoft.com/office/drawing/2014/main" id="{0C5EB7CE-C2E5-41DE-B6DD-81434F61EBC1}"/>
              </a:ext>
            </a:extLst>
          </p:cNvPr>
          <p:cNvGrpSpPr/>
          <p:nvPr/>
        </p:nvGrpSpPr>
        <p:grpSpPr>
          <a:xfrm>
            <a:off x="-39682" y="71156"/>
            <a:ext cx="12209382" cy="6807315"/>
            <a:chOff x="-27288" y="-12700"/>
            <a:chExt cx="12209382" cy="6870700"/>
          </a:xfrm>
        </p:grpSpPr>
        <p:grpSp>
          <p:nvGrpSpPr>
            <p:cNvPr id="761" name="Group 760">
              <a:extLst>
                <a:ext uri="{FF2B5EF4-FFF2-40B4-BE49-F238E27FC236}">
                  <a16:creationId xmlns:a16="http://schemas.microsoft.com/office/drawing/2014/main" id="{BD400723-B40C-4ACA-AFEE-481A4578EAA3}"/>
                </a:ext>
              </a:extLst>
            </p:cNvPr>
            <p:cNvGrpSpPr/>
            <p:nvPr/>
          </p:nvGrpSpPr>
          <p:grpSpPr>
            <a:xfrm>
              <a:off x="266700" y="-12700"/>
              <a:ext cx="11607800" cy="6870700"/>
              <a:chOff x="355600" y="-12700"/>
              <a:chExt cx="14889287" cy="6870700"/>
            </a:xfrm>
          </p:grpSpPr>
          <p:cxnSp>
            <p:nvCxnSpPr>
              <p:cNvPr id="784" name="Straight Connector 783">
                <a:extLst>
                  <a:ext uri="{FF2B5EF4-FFF2-40B4-BE49-F238E27FC236}">
                    <a16:creationId xmlns:a16="http://schemas.microsoft.com/office/drawing/2014/main" id="{EBAB12FA-B889-44D6-B277-4F9574317C3F}"/>
                  </a:ext>
                </a:extLst>
              </p:cNvPr>
              <p:cNvCxnSpPr/>
              <p:nvPr/>
            </p:nvCxnSpPr>
            <p:spPr>
              <a:xfrm>
                <a:off x="35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5" name="Straight Connector 784">
                <a:extLst>
                  <a:ext uri="{FF2B5EF4-FFF2-40B4-BE49-F238E27FC236}">
                    <a16:creationId xmlns:a16="http://schemas.microsoft.com/office/drawing/2014/main" id="{C3702BD0-85B3-4646-A56C-42D0A0B2DC58}"/>
                  </a:ext>
                </a:extLst>
              </p:cNvPr>
              <p:cNvCxnSpPr/>
              <p:nvPr/>
            </p:nvCxnSpPr>
            <p:spPr>
              <a:xfrm>
                <a:off x="76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6" name="Straight Connector 785">
                <a:extLst>
                  <a:ext uri="{FF2B5EF4-FFF2-40B4-BE49-F238E27FC236}">
                    <a16:creationId xmlns:a16="http://schemas.microsoft.com/office/drawing/2014/main" id="{C677A44A-BBDE-4739-815E-8E206CF1618E}"/>
                  </a:ext>
                </a:extLst>
              </p:cNvPr>
              <p:cNvCxnSpPr/>
              <p:nvPr/>
            </p:nvCxnSpPr>
            <p:spPr>
              <a:xfrm>
                <a:off x="116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7" name="Straight Connector 786">
                <a:extLst>
                  <a:ext uri="{FF2B5EF4-FFF2-40B4-BE49-F238E27FC236}">
                    <a16:creationId xmlns:a16="http://schemas.microsoft.com/office/drawing/2014/main" id="{7C7D9832-26B2-49EA-8542-C76B0662F936}"/>
                  </a:ext>
                </a:extLst>
              </p:cNvPr>
              <p:cNvCxnSpPr/>
              <p:nvPr/>
            </p:nvCxnSpPr>
            <p:spPr>
              <a:xfrm>
                <a:off x="157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8" name="Straight Connector 787">
                <a:extLst>
                  <a:ext uri="{FF2B5EF4-FFF2-40B4-BE49-F238E27FC236}">
                    <a16:creationId xmlns:a16="http://schemas.microsoft.com/office/drawing/2014/main" id="{16C906CC-C186-45B5-A1F7-62B7BDE120DF}"/>
                  </a:ext>
                </a:extLst>
              </p:cNvPr>
              <p:cNvCxnSpPr/>
              <p:nvPr/>
            </p:nvCxnSpPr>
            <p:spPr>
              <a:xfrm>
                <a:off x="195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9" name="Straight Connector 788">
                <a:extLst>
                  <a:ext uri="{FF2B5EF4-FFF2-40B4-BE49-F238E27FC236}">
                    <a16:creationId xmlns:a16="http://schemas.microsoft.com/office/drawing/2014/main" id="{D9088013-4F2C-473C-86EF-032ECD4F65B6}"/>
                  </a:ext>
                </a:extLst>
              </p:cNvPr>
              <p:cNvCxnSpPr/>
              <p:nvPr/>
            </p:nvCxnSpPr>
            <p:spPr>
              <a:xfrm>
                <a:off x="236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0" name="Straight Connector 789">
                <a:extLst>
                  <a:ext uri="{FF2B5EF4-FFF2-40B4-BE49-F238E27FC236}">
                    <a16:creationId xmlns:a16="http://schemas.microsoft.com/office/drawing/2014/main" id="{F9CE795D-6E70-4F4D-BE9B-536A3A0AC462}"/>
                  </a:ext>
                </a:extLst>
              </p:cNvPr>
              <p:cNvCxnSpPr/>
              <p:nvPr/>
            </p:nvCxnSpPr>
            <p:spPr>
              <a:xfrm>
                <a:off x="276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1" name="Straight Connector 790">
                <a:extLst>
                  <a:ext uri="{FF2B5EF4-FFF2-40B4-BE49-F238E27FC236}">
                    <a16:creationId xmlns:a16="http://schemas.microsoft.com/office/drawing/2014/main" id="{78A85356-08A3-401C-A17C-4678C5D64D54}"/>
                  </a:ext>
                </a:extLst>
              </p:cNvPr>
              <p:cNvCxnSpPr/>
              <p:nvPr/>
            </p:nvCxnSpPr>
            <p:spPr>
              <a:xfrm>
                <a:off x="317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2" name="Straight Connector 791">
                <a:extLst>
                  <a:ext uri="{FF2B5EF4-FFF2-40B4-BE49-F238E27FC236}">
                    <a16:creationId xmlns:a16="http://schemas.microsoft.com/office/drawing/2014/main" id="{D7F592D4-1991-4078-AC2E-398B58C6736C}"/>
                  </a:ext>
                </a:extLst>
              </p:cNvPr>
              <p:cNvCxnSpPr/>
              <p:nvPr/>
            </p:nvCxnSpPr>
            <p:spPr>
              <a:xfrm>
                <a:off x="3568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3" name="Straight Connector 792">
                <a:extLst>
                  <a:ext uri="{FF2B5EF4-FFF2-40B4-BE49-F238E27FC236}">
                    <a16:creationId xmlns:a16="http://schemas.microsoft.com/office/drawing/2014/main" id="{891A89D6-1DA2-4FCA-8B8F-EBB9F281CEA7}"/>
                  </a:ext>
                </a:extLst>
              </p:cNvPr>
              <p:cNvCxnSpPr/>
              <p:nvPr/>
            </p:nvCxnSpPr>
            <p:spPr>
              <a:xfrm>
                <a:off x="3975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4" name="Straight Connector 793">
                <a:extLst>
                  <a:ext uri="{FF2B5EF4-FFF2-40B4-BE49-F238E27FC236}">
                    <a16:creationId xmlns:a16="http://schemas.microsoft.com/office/drawing/2014/main" id="{C98F398B-9F4E-4858-9FB5-AB10A8A3B06B}"/>
                  </a:ext>
                </a:extLst>
              </p:cNvPr>
              <p:cNvCxnSpPr/>
              <p:nvPr/>
            </p:nvCxnSpPr>
            <p:spPr>
              <a:xfrm>
                <a:off x="4381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5" name="Straight Connector 794">
                <a:extLst>
                  <a:ext uri="{FF2B5EF4-FFF2-40B4-BE49-F238E27FC236}">
                    <a16:creationId xmlns:a16="http://schemas.microsoft.com/office/drawing/2014/main" id="{3F29A6C7-8448-406C-9492-E7465AA95B61}"/>
                  </a:ext>
                </a:extLst>
              </p:cNvPr>
              <p:cNvCxnSpPr/>
              <p:nvPr/>
            </p:nvCxnSpPr>
            <p:spPr>
              <a:xfrm>
                <a:off x="4787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6" name="Straight Connector 795">
                <a:extLst>
                  <a:ext uri="{FF2B5EF4-FFF2-40B4-BE49-F238E27FC236}">
                    <a16:creationId xmlns:a16="http://schemas.microsoft.com/office/drawing/2014/main" id="{B4F9EECD-4DA1-496E-BCD1-B20B11A467A6}"/>
                  </a:ext>
                </a:extLst>
              </p:cNvPr>
              <p:cNvCxnSpPr/>
              <p:nvPr/>
            </p:nvCxnSpPr>
            <p:spPr>
              <a:xfrm>
                <a:off x="5168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7" name="Straight Connector 796">
                <a:extLst>
                  <a:ext uri="{FF2B5EF4-FFF2-40B4-BE49-F238E27FC236}">
                    <a16:creationId xmlns:a16="http://schemas.microsoft.com/office/drawing/2014/main" id="{BE30FE63-E3C4-4AFD-A548-C4ED26B01015}"/>
                  </a:ext>
                </a:extLst>
              </p:cNvPr>
              <p:cNvCxnSpPr/>
              <p:nvPr/>
            </p:nvCxnSpPr>
            <p:spPr>
              <a:xfrm>
                <a:off x="5575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8" name="Straight Connector 797">
                <a:extLst>
                  <a:ext uri="{FF2B5EF4-FFF2-40B4-BE49-F238E27FC236}">
                    <a16:creationId xmlns:a16="http://schemas.microsoft.com/office/drawing/2014/main" id="{DE181D14-AF55-4EB0-8B74-F98398C2514B}"/>
                  </a:ext>
                </a:extLst>
              </p:cNvPr>
              <p:cNvCxnSpPr/>
              <p:nvPr/>
            </p:nvCxnSpPr>
            <p:spPr>
              <a:xfrm>
                <a:off x="5981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9" name="Straight Connector 798">
                <a:extLst>
                  <a:ext uri="{FF2B5EF4-FFF2-40B4-BE49-F238E27FC236}">
                    <a16:creationId xmlns:a16="http://schemas.microsoft.com/office/drawing/2014/main" id="{3149133F-63BB-4772-ABF6-0DB303C98E82}"/>
                  </a:ext>
                </a:extLst>
              </p:cNvPr>
              <p:cNvCxnSpPr/>
              <p:nvPr/>
            </p:nvCxnSpPr>
            <p:spPr>
              <a:xfrm>
                <a:off x="6388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0" name="Straight Connector 799">
                <a:extLst>
                  <a:ext uri="{FF2B5EF4-FFF2-40B4-BE49-F238E27FC236}">
                    <a16:creationId xmlns:a16="http://schemas.microsoft.com/office/drawing/2014/main" id="{7CAA8289-161A-40BA-BC9E-6D04DCB07199}"/>
                  </a:ext>
                </a:extLst>
              </p:cNvPr>
              <p:cNvCxnSpPr/>
              <p:nvPr/>
            </p:nvCxnSpPr>
            <p:spPr>
              <a:xfrm>
                <a:off x="6794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1" name="Straight Connector 800">
                <a:extLst>
                  <a:ext uri="{FF2B5EF4-FFF2-40B4-BE49-F238E27FC236}">
                    <a16:creationId xmlns:a16="http://schemas.microsoft.com/office/drawing/2014/main" id="{138EE4E9-2F3B-4402-A712-F0E63FBC9D28}"/>
                  </a:ext>
                </a:extLst>
              </p:cNvPr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2" name="Straight Connector 801">
                <a:extLst>
                  <a:ext uri="{FF2B5EF4-FFF2-40B4-BE49-F238E27FC236}">
                    <a16:creationId xmlns:a16="http://schemas.microsoft.com/office/drawing/2014/main" id="{2546D61D-4F5D-4529-8A63-F28BA6DE9199}"/>
                  </a:ext>
                </a:extLst>
              </p:cNvPr>
              <p:cNvCxnSpPr/>
              <p:nvPr/>
            </p:nvCxnSpPr>
            <p:spPr>
              <a:xfrm>
                <a:off x="7607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3" name="Straight Connector 802">
                <a:extLst>
                  <a:ext uri="{FF2B5EF4-FFF2-40B4-BE49-F238E27FC236}">
                    <a16:creationId xmlns:a16="http://schemas.microsoft.com/office/drawing/2014/main" id="{82BA4CEA-D415-453B-87BC-7B534E12F2BF}"/>
                  </a:ext>
                </a:extLst>
              </p:cNvPr>
              <p:cNvCxnSpPr/>
              <p:nvPr/>
            </p:nvCxnSpPr>
            <p:spPr>
              <a:xfrm>
                <a:off x="8013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4" name="Straight Connector 803">
                <a:extLst>
                  <a:ext uri="{FF2B5EF4-FFF2-40B4-BE49-F238E27FC236}">
                    <a16:creationId xmlns:a16="http://schemas.microsoft.com/office/drawing/2014/main" id="{6BF74F03-303A-4C2F-A273-E4B9058AD022}"/>
                  </a:ext>
                </a:extLst>
              </p:cNvPr>
              <p:cNvCxnSpPr/>
              <p:nvPr/>
            </p:nvCxnSpPr>
            <p:spPr>
              <a:xfrm>
                <a:off x="8394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5" name="Straight Connector 804">
                <a:extLst>
                  <a:ext uri="{FF2B5EF4-FFF2-40B4-BE49-F238E27FC236}">
                    <a16:creationId xmlns:a16="http://schemas.microsoft.com/office/drawing/2014/main" id="{3D87D783-CF19-4B5C-9CE5-713AB5E4E20E}"/>
                  </a:ext>
                </a:extLst>
              </p:cNvPr>
              <p:cNvCxnSpPr/>
              <p:nvPr/>
            </p:nvCxnSpPr>
            <p:spPr>
              <a:xfrm>
                <a:off x="8801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6" name="Straight Connector 805">
                <a:extLst>
                  <a:ext uri="{FF2B5EF4-FFF2-40B4-BE49-F238E27FC236}">
                    <a16:creationId xmlns:a16="http://schemas.microsoft.com/office/drawing/2014/main" id="{ECD417C2-EEFB-4F30-BFCE-09188AB30D57}"/>
                  </a:ext>
                </a:extLst>
              </p:cNvPr>
              <p:cNvCxnSpPr/>
              <p:nvPr/>
            </p:nvCxnSpPr>
            <p:spPr>
              <a:xfrm>
                <a:off x="9207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7" name="Straight Connector 806">
                <a:extLst>
                  <a:ext uri="{FF2B5EF4-FFF2-40B4-BE49-F238E27FC236}">
                    <a16:creationId xmlns:a16="http://schemas.microsoft.com/office/drawing/2014/main" id="{2D628154-0995-4004-B4BA-EC8F65685F16}"/>
                  </a:ext>
                </a:extLst>
              </p:cNvPr>
              <p:cNvCxnSpPr/>
              <p:nvPr/>
            </p:nvCxnSpPr>
            <p:spPr>
              <a:xfrm>
                <a:off x="9613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8" name="Straight Connector 807">
                <a:extLst>
                  <a:ext uri="{FF2B5EF4-FFF2-40B4-BE49-F238E27FC236}">
                    <a16:creationId xmlns:a16="http://schemas.microsoft.com/office/drawing/2014/main" id="{7398B4FE-7EEB-40CB-93B6-1A87E4D2F658}"/>
                  </a:ext>
                </a:extLst>
              </p:cNvPr>
              <p:cNvCxnSpPr/>
              <p:nvPr/>
            </p:nvCxnSpPr>
            <p:spPr>
              <a:xfrm>
                <a:off x="100076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9" name="Straight Connector 808">
                <a:extLst>
                  <a:ext uri="{FF2B5EF4-FFF2-40B4-BE49-F238E27FC236}">
                    <a16:creationId xmlns:a16="http://schemas.microsoft.com/office/drawing/2014/main" id="{29787102-CBD8-4B0C-9E5C-58D3891369DC}"/>
                  </a:ext>
                </a:extLst>
              </p:cNvPr>
              <p:cNvCxnSpPr/>
              <p:nvPr/>
            </p:nvCxnSpPr>
            <p:spPr>
              <a:xfrm>
                <a:off x="104140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0" name="Straight Connector 809">
                <a:extLst>
                  <a:ext uri="{FF2B5EF4-FFF2-40B4-BE49-F238E27FC236}">
                    <a16:creationId xmlns:a16="http://schemas.microsoft.com/office/drawing/2014/main" id="{A14CB927-65F0-4C72-8652-218D5A9BEDD8}"/>
                  </a:ext>
                </a:extLst>
              </p:cNvPr>
              <p:cNvCxnSpPr/>
              <p:nvPr/>
            </p:nvCxnSpPr>
            <p:spPr>
              <a:xfrm>
                <a:off x="108204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1" name="Straight Connector 810">
                <a:extLst>
                  <a:ext uri="{FF2B5EF4-FFF2-40B4-BE49-F238E27FC236}">
                    <a16:creationId xmlns:a16="http://schemas.microsoft.com/office/drawing/2014/main" id="{C9ABB825-7CFA-4184-B77D-E425935B60B0}"/>
                  </a:ext>
                </a:extLst>
              </p:cNvPr>
              <p:cNvCxnSpPr/>
              <p:nvPr/>
            </p:nvCxnSpPr>
            <p:spPr>
              <a:xfrm>
                <a:off x="112268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2" name="Straight Connector 811">
                <a:extLst>
                  <a:ext uri="{FF2B5EF4-FFF2-40B4-BE49-F238E27FC236}">
                    <a16:creationId xmlns:a16="http://schemas.microsoft.com/office/drawing/2014/main" id="{A6091BCF-31A1-455C-9924-07720E06E0C8}"/>
                  </a:ext>
                </a:extLst>
              </p:cNvPr>
              <p:cNvCxnSpPr/>
              <p:nvPr/>
            </p:nvCxnSpPr>
            <p:spPr>
              <a:xfrm>
                <a:off x="116078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3" name="Straight Connector 812">
                <a:extLst>
                  <a:ext uri="{FF2B5EF4-FFF2-40B4-BE49-F238E27FC236}">
                    <a16:creationId xmlns:a16="http://schemas.microsoft.com/office/drawing/2014/main" id="{30D3B146-9608-4B9F-814F-60B3CA2D199B}"/>
                  </a:ext>
                </a:extLst>
              </p:cNvPr>
              <p:cNvCxnSpPr/>
              <p:nvPr/>
            </p:nvCxnSpPr>
            <p:spPr>
              <a:xfrm>
                <a:off x="120142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4" name="Straight Connector 813">
                <a:extLst>
                  <a:ext uri="{FF2B5EF4-FFF2-40B4-BE49-F238E27FC236}">
                    <a16:creationId xmlns:a16="http://schemas.microsoft.com/office/drawing/2014/main" id="{F5B9DEB4-7B44-41AB-B8BF-24D76CFB456B}"/>
                  </a:ext>
                </a:extLst>
              </p:cNvPr>
              <p:cNvCxnSpPr/>
              <p:nvPr/>
            </p:nvCxnSpPr>
            <p:spPr>
              <a:xfrm>
                <a:off x="12438185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5" name="Straight Connector 814">
                <a:extLst>
                  <a:ext uri="{FF2B5EF4-FFF2-40B4-BE49-F238E27FC236}">
                    <a16:creationId xmlns:a16="http://schemas.microsoft.com/office/drawing/2014/main" id="{835C0990-420B-4153-837B-2BB40F74A26F}"/>
                  </a:ext>
                </a:extLst>
              </p:cNvPr>
              <p:cNvCxnSpPr/>
              <p:nvPr/>
            </p:nvCxnSpPr>
            <p:spPr>
              <a:xfrm>
                <a:off x="12844587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6" name="Straight Connector 815">
                <a:extLst>
                  <a:ext uri="{FF2B5EF4-FFF2-40B4-BE49-F238E27FC236}">
                    <a16:creationId xmlns:a16="http://schemas.microsoft.com/office/drawing/2014/main" id="{A8CE8C24-F5F6-4F4B-8986-59CC6CAE6C53}"/>
                  </a:ext>
                </a:extLst>
              </p:cNvPr>
              <p:cNvCxnSpPr/>
              <p:nvPr/>
            </p:nvCxnSpPr>
            <p:spPr>
              <a:xfrm>
                <a:off x="13238285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7" name="Straight Connector 816">
                <a:extLst>
                  <a:ext uri="{FF2B5EF4-FFF2-40B4-BE49-F238E27FC236}">
                    <a16:creationId xmlns:a16="http://schemas.microsoft.com/office/drawing/2014/main" id="{7A9FCDD7-3E7A-483B-9926-A6E7039FB19F}"/>
                  </a:ext>
                </a:extLst>
              </p:cNvPr>
              <p:cNvCxnSpPr/>
              <p:nvPr/>
            </p:nvCxnSpPr>
            <p:spPr>
              <a:xfrm>
                <a:off x="136446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8" name="Straight Connector 817">
                <a:extLst>
                  <a:ext uri="{FF2B5EF4-FFF2-40B4-BE49-F238E27FC236}">
                    <a16:creationId xmlns:a16="http://schemas.microsoft.com/office/drawing/2014/main" id="{BF6CA909-070A-4E03-A7B2-BADE6497DFAA}"/>
                  </a:ext>
                </a:extLst>
              </p:cNvPr>
              <p:cNvCxnSpPr/>
              <p:nvPr/>
            </p:nvCxnSpPr>
            <p:spPr>
              <a:xfrm>
                <a:off x="14051085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9" name="Straight Connector 818">
                <a:extLst>
                  <a:ext uri="{FF2B5EF4-FFF2-40B4-BE49-F238E27FC236}">
                    <a16:creationId xmlns:a16="http://schemas.microsoft.com/office/drawing/2014/main" id="{CB468823-CF90-4463-A5B5-9D54DEFCD6CB}"/>
                  </a:ext>
                </a:extLst>
              </p:cNvPr>
              <p:cNvCxnSpPr/>
              <p:nvPr/>
            </p:nvCxnSpPr>
            <p:spPr>
              <a:xfrm>
                <a:off x="144574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0" name="Straight Connector 819">
                <a:extLst>
                  <a:ext uri="{FF2B5EF4-FFF2-40B4-BE49-F238E27FC236}">
                    <a16:creationId xmlns:a16="http://schemas.microsoft.com/office/drawing/2014/main" id="{CA7840CB-A6F5-4BA4-BB3B-110EE7783A17}"/>
                  </a:ext>
                </a:extLst>
              </p:cNvPr>
              <p:cNvCxnSpPr/>
              <p:nvPr/>
            </p:nvCxnSpPr>
            <p:spPr>
              <a:xfrm>
                <a:off x="14838486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1" name="Straight Connector 820">
                <a:extLst>
                  <a:ext uri="{FF2B5EF4-FFF2-40B4-BE49-F238E27FC236}">
                    <a16:creationId xmlns:a16="http://schemas.microsoft.com/office/drawing/2014/main" id="{0618A443-D67F-4029-B26A-BE80668B92A5}"/>
                  </a:ext>
                </a:extLst>
              </p:cNvPr>
              <p:cNvCxnSpPr/>
              <p:nvPr/>
            </p:nvCxnSpPr>
            <p:spPr>
              <a:xfrm>
                <a:off x="152448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2" name="Group 761">
              <a:extLst>
                <a:ext uri="{FF2B5EF4-FFF2-40B4-BE49-F238E27FC236}">
                  <a16:creationId xmlns:a16="http://schemas.microsoft.com/office/drawing/2014/main" id="{52481E51-57D4-4D03-9E6B-C13900DAA17F}"/>
                </a:ext>
              </a:extLst>
            </p:cNvPr>
            <p:cNvGrpSpPr/>
            <p:nvPr/>
          </p:nvGrpSpPr>
          <p:grpSpPr>
            <a:xfrm rot="5400000">
              <a:off x="2943731" y="-2659871"/>
              <a:ext cx="6267343" cy="12209382"/>
              <a:chOff x="355600" y="0"/>
              <a:chExt cx="8039100" cy="6858000"/>
            </a:xfrm>
          </p:grpSpPr>
          <p:cxnSp>
            <p:nvCxnSpPr>
              <p:cNvPr id="763" name="Straight Connector 762">
                <a:extLst>
                  <a:ext uri="{FF2B5EF4-FFF2-40B4-BE49-F238E27FC236}">
                    <a16:creationId xmlns:a16="http://schemas.microsoft.com/office/drawing/2014/main" id="{AEE4D16C-BA94-434E-B980-21803F90DCA4}"/>
                  </a:ext>
                </a:extLst>
              </p:cNvPr>
              <p:cNvCxnSpPr/>
              <p:nvPr/>
            </p:nvCxnSpPr>
            <p:spPr>
              <a:xfrm>
                <a:off x="35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4" name="Straight Connector 763">
                <a:extLst>
                  <a:ext uri="{FF2B5EF4-FFF2-40B4-BE49-F238E27FC236}">
                    <a16:creationId xmlns:a16="http://schemas.microsoft.com/office/drawing/2014/main" id="{7369A401-AC85-456E-A838-9A46D50661A7}"/>
                  </a:ext>
                </a:extLst>
              </p:cNvPr>
              <p:cNvCxnSpPr/>
              <p:nvPr/>
            </p:nvCxnSpPr>
            <p:spPr>
              <a:xfrm>
                <a:off x="76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5" name="Straight Connector 764">
                <a:extLst>
                  <a:ext uri="{FF2B5EF4-FFF2-40B4-BE49-F238E27FC236}">
                    <a16:creationId xmlns:a16="http://schemas.microsoft.com/office/drawing/2014/main" id="{FC010CB4-5CD4-488B-9FCD-CCCF1E2750CA}"/>
                  </a:ext>
                </a:extLst>
              </p:cNvPr>
              <p:cNvCxnSpPr/>
              <p:nvPr/>
            </p:nvCxnSpPr>
            <p:spPr>
              <a:xfrm>
                <a:off x="116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6" name="Straight Connector 765">
                <a:extLst>
                  <a:ext uri="{FF2B5EF4-FFF2-40B4-BE49-F238E27FC236}">
                    <a16:creationId xmlns:a16="http://schemas.microsoft.com/office/drawing/2014/main" id="{4F8E0B71-4A43-4259-B2D1-9D8347A08ECE}"/>
                  </a:ext>
                </a:extLst>
              </p:cNvPr>
              <p:cNvCxnSpPr/>
              <p:nvPr/>
            </p:nvCxnSpPr>
            <p:spPr>
              <a:xfrm>
                <a:off x="157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7" name="Straight Connector 766">
                <a:extLst>
                  <a:ext uri="{FF2B5EF4-FFF2-40B4-BE49-F238E27FC236}">
                    <a16:creationId xmlns:a16="http://schemas.microsoft.com/office/drawing/2014/main" id="{A6FAE7A9-0308-40DA-B106-D0FDCC7F5781}"/>
                  </a:ext>
                </a:extLst>
              </p:cNvPr>
              <p:cNvCxnSpPr/>
              <p:nvPr/>
            </p:nvCxnSpPr>
            <p:spPr>
              <a:xfrm>
                <a:off x="195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8" name="Straight Connector 767">
                <a:extLst>
                  <a:ext uri="{FF2B5EF4-FFF2-40B4-BE49-F238E27FC236}">
                    <a16:creationId xmlns:a16="http://schemas.microsoft.com/office/drawing/2014/main" id="{FA5B1E05-6069-4B83-B71C-34133B6ADBF9}"/>
                  </a:ext>
                </a:extLst>
              </p:cNvPr>
              <p:cNvCxnSpPr/>
              <p:nvPr/>
            </p:nvCxnSpPr>
            <p:spPr>
              <a:xfrm>
                <a:off x="236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9" name="Straight Connector 768">
                <a:extLst>
                  <a:ext uri="{FF2B5EF4-FFF2-40B4-BE49-F238E27FC236}">
                    <a16:creationId xmlns:a16="http://schemas.microsoft.com/office/drawing/2014/main" id="{F552FFD7-82FD-4423-840B-FF86B57FFED1}"/>
                  </a:ext>
                </a:extLst>
              </p:cNvPr>
              <p:cNvCxnSpPr/>
              <p:nvPr/>
            </p:nvCxnSpPr>
            <p:spPr>
              <a:xfrm>
                <a:off x="276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0" name="Straight Connector 769">
                <a:extLst>
                  <a:ext uri="{FF2B5EF4-FFF2-40B4-BE49-F238E27FC236}">
                    <a16:creationId xmlns:a16="http://schemas.microsoft.com/office/drawing/2014/main" id="{04DB960B-EC0C-47DA-94DE-249DAA35381D}"/>
                  </a:ext>
                </a:extLst>
              </p:cNvPr>
              <p:cNvCxnSpPr/>
              <p:nvPr/>
            </p:nvCxnSpPr>
            <p:spPr>
              <a:xfrm>
                <a:off x="317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1" name="Straight Connector 770">
                <a:extLst>
                  <a:ext uri="{FF2B5EF4-FFF2-40B4-BE49-F238E27FC236}">
                    <a16:creationId xmlns:a16="http://schemas.microsoft.com/office/drawing/2014/main" id="{13142D8B-370E-4AB8-A1B8-63AF4157B110}"/>
                  </a:ext>
                </a:extLst>
              </p:cNvPr>
              <p:cNvCxnSpPr/>
              <p:nvPr/>
            </p:nvCxnSpPr>
            <p:spPr>
              <a:xfrm>
                <a:off x="3568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2" name="Straight Connector 771">
                <a:extLst>
                  <a:ext uri="{FF2B5EF4-FFF2-40B4-BE49-F238E27FC236}">
                    <a16:creationId xmlns:a16="http://schemas.microsoft.com/office/drawing/2014/main" id="{D26AA68B-5A13-4C6D-B199-4F28C12C5210}"/>
                  </a:ext>
                </a:extLst>
              </p:cNvPr>
              <p:cNvCxnSpPr/>
              <p:nvPr/>
            </p:nvCxnSpPr>
            <p:spPr>
              <a:xfrm>
                <a:off x="3975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3" name="Straight Connector 772">
                <a:extLst>
                  <a:ext uri="{FF2B5EF4-FFF2-40B4-BE49-F238E27FC236}">
                    <a16:creationId xmlns:a16="http://schemas.microsoft.com/office/drawing/2014/main" id="{79CA93E8-C910-4EF7-AD09-24657F257F63}"/>
                  </a:ext>
                </a:extLst>
              </p:cNvPr>
              <p:cNvCxnSpPr/>
              <p:nvPr/>
            </p:nvCxnSpPr>
            <p:spPr>
              <a:xfrm>
                <a:off x="4381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4" name="Straight Connector 773">
                <a:extLst>
                  <a:ext uri="{FF2B5EF4-FFF2-40B4-BE49-F238E27FC236}">
                    <a16:creationId xmlns:a16="http://schemas.microsoft.com/office/drawing/2014/main" id="{97E864CA-8FF0-45AF-B023-A046E08B843F}"/>
                  </a:ext>
                </a:extLst>
              </p:cNvPr>
              <p:cNvCxnSpPr/>
              <p:nvPr/>
            </p:nvCxnSpPr>
            <p:spPr>
              <a:xfrm>
                <a:off x="4787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5" name="Straight Connector 774">
                <a:extLst>
                  <a:ext uri="{FF2B5EF4-FFF2-40B4-BE49-F238E27FC236}">
                    <a16:creationId xmlns:a16="http://schemas.microsoft.com/office/drawing/2014/main" id="{DD285153-71DC-4A49-B002-F1BC87E505A2}"/>
                  </a:ext>
                </a:extLst>
              </p:cNvPr>
              <p:cNvCxnSpPr/>
              <p:nvPr/>
            </p:nvCxnSpPr>
            <p:spPr>
              <a:xfrm>
                <a:off x="5168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6" name="Straight Connector 775">
                <a:extLst>
                  <a:ext uri="{FF2B5EF4-FFF2-40B4-BE49-F238E27FC236}">
                    <a16:creationId xmlns:a16="http://schemas.microsoft.com/office/drawing/2014/main" id="{2A2B0A62-885F-49B3-B604-BCE6A5AC6F7D}"/>
                  </a:ext>
                </a:extLst>
              </p:cNvPr>
              <p:cNvCxnSpPr/>
              <p:nvPr/>
            </p:nvCxnSpPr>
            <p:spPr>
              <a:xfrm>
                <a:off x="5575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7" name="Straight Connector 776">
                <a:extLst>
                  <a:ext uri="{FF2B5EF4-FFF2-40B4-BE49-F238E27FC236}">
                    <a16:creationId xmlns:a16="http://schemas.microsoft.com/office/drawing/2014/main" id="{4A17B57B-C1AE-4537-B1CC-E1FA5DDBD867}"/>
                  </a:ext>
                </a:extLst>
              </p:cNvPr>
              <p:cNvCxnSpPr/>
              <p:nvPr/>
            </p:nvCxnSpPr>
            <p:spPr>
              <a:xfrm>
                <a:off x="5981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8" name="Straight Connector 777">
                <a:extLst>
                  <a:ext uri="{FF2B5EF4-FFF2-40B4-BE49-F238E27FC236}">
                    <a16:creationId xmlns:a16="http://schemas.microsoft.com/office/drawing/2014/main" id="{5ABAB36C-A9B2-4E04-A283-2EEBE13494F6}"/>
                  </a:ext>
                </a:extLst>
              </p:cNvPr>
              <p:cNvCxnSpPr/>
              <p:nvPr/>
            </p:nvCxnSpPr>
            <p:spPr>
              <a:xfrm>
                <a:off x="6388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9" name="Straight Connector 778">
                <a:extLst>
                  <a:ext uri="{FF2B5EF4-FFF2-40B4-BE49-F238E27FC236}">
                    <a16:creationId xmlns:a16="http://schemas.microsoft.com/office/drawing/2014/main" id="{1866728B-9986-4F1D-86D2-1B8FEEDF1CB0}"/>
                  </a:ext>
                </a:extLst>
              </p:cNvPr>
              <p:cNvCxnSpPr/>
              <p:nvPr/>
            </p:nvCxnSpPr>
            <p:spPr>
              <a:xfrm>
                <a:off x="6794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0" name="Straight Connector 779">
                <a:extLst>
                  <a:ext uri="{FF2B5EF4-FFF2-40B4-BE49-F238E27FC236}">
                    <a16:creationId xmlns:a16="http://schemas.microsoft.com/office/drawing/2014/main" id="{73692DEC-A5EC-4FFB-B94C-0C741438253F}"/>
                  </a:ext>
                </a:extLst>
              </p:cNvPr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1" name="Straight Connector 780">
                <a:extLst>
                  <a:ext uri="{FF2B5EF4-FFF2-40B4-BE49-F238E27FC236}">
                    <a16:creationId xmlns:a16="http://schemas.microsoft.com/office/drawing/2014/main" id="{4ED44FA5-2226-40FB-8F8F-066CC1E3DC69}"/>
                  </a:ext>
                </a:extLst>
              </p:cNvPr>
              <p:cNvCxnSpPr/>
              <p:nvPr/>
            </p:nvCxnSpPr>
            <p:spPr>
              <a:xfrm>
                <a:off x="7607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2" name="Straight Connector 781">
                <a:extLst>
                  <a:ext uri="{FF2B5EF4-FFF2-40B4-BE49-F238E27FC236}">
                    <a16:creationId xmlns:a16="http://schemas.microsoft.com/office/drawing/2014/main" id="{9C6CE3B2-CEB9-4BB5-8218-519AD96DFACD}"/>
                  </a:ext>
                </a:extLst>
              </p:cNvPr>
              <p:cNvCxnSpPr/>
              <p:nvPr/>
            </p:nvCxnSpPr>
            <p:spPr>
              <a:xfrm>
                <a:off x="8013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3" name="Straight Connector 782">
                <a:extLst>
                  <a:ext uri="{FF2B5EF4-FFF2-40B4-BE49-F238E27FC236}">
                    <a16:creationId xmlns:a16="http://schemas.microsoft.com/office/drawing/2014/main" id="{3DD1D169-498F-4CC6-AF10-B78C536BF9D9}"/>
                  </a:ext>
                </a:extLst>
              </p:cNvPr>
              <p:cNvCxnSpPr/>
              <p:nvPr/>
            </p:nvCxnSpPr>
            <p:spPr>
              <a:xfrm>
                <a:off x="8394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2" name="Group 111" hidden="1">
            <a:extLst>
              <a:ext uri="{FF2B5EF4-FFF2-40B4-BE49-F238E27FC236}">
                <a16:creationId xmlns:a16="http://schemas.microsoft.com/office/drawing/2014/main" id="{A4E21C86-16E9-4487-BA3B-CCCA51C5C83E}"/>
              </a:ext>
            </a:extLst>
          </p:cNvPr>
          <p:cNvGrpSpPr/>
          <p:nvPr/>
        </p:nvGrpSpPr>
        <p:grpSpPr>
          <a:xfrm>
            <a:off x="-27288" y="-12700"/>
            <a:ext cx="12209382" cy="6870700"/>
            <a:chOff x="-27288" y="-12700"/>
            <a:chExt cx="12209382" cy="6870700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EEA6B91-75B3-4911-9D42-F7F4E7DE0181}"/>
                </a:ext>
              </a:extLst>
            </p:cNvPr>
            <p:cNvGrpSpPr/>
            <p:nvPr/>
          </p:nvGrpSpPr>
          <p:grpSpPr>
            <a:xfrm>
              <a:off x="266700" y="-12700"/>
              <a:ext cx="11607800" cy="6870700"/>
              <a:chOff x="355600" y="-12700"/>
              <a:chExt cx="14889287" cy="6870700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09C8E877-935F-45CC-98A8-CE10E772548C}"/>
                  </a:ext>
                </a:extLst>
              </p:cNvPr>
              <p:cNvCxnSpPr/>
              <p:nvPr/>
            </p:nvCxnSpPr>
            <p:spPr>
              <a:xfrm>
                <a:off x="35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A526125A-906F-4B24-9802-ECB3DDDF2CAB}"/>
                  </a:ext>
                </a:extLst>
              </p:cNvPr>
              <p:cNvCxnSpPr/>
              <p:nvPr/>
            </p:nvCxnSpPr>
            <p:spPr>
              <a:xfrm>
                <a:off x="76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08B86A9-8109-4B9A-B62F-E733D9440E48}"/>
                  </a:ext>
                </a:extLst>
              </p:cNvPr>
              <p:cNvCxnSpPr/>
              <p:nvPr/>
            </p:nvCxnSpPr>
            <p:spPr>
              <a:xfrm>
                <a:off x="116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4685F011-DFC1-409C-8CF4-50B4489A1A52}"/>
                  </a:ext>
                </a:extLst>
              </p:cNvPr>
              <p:cNvCxnSpPr/>
              <p:nvPr/>
            </p:nvCxnSpPr>
            <p:spPr>
              <a:xfrm>
                <a:off x="157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4591E651-B166-46F9-9F02-1C8922DAC61B}"/>
                  </a:ext>
                </a:extLst>
              </p:cNvPr>
              <p:cNvCxnSpPr/>
              <p:nvPr/>
            </p:nvCxnSpPr>
            <p:spPr>
              <a:xfrm>
                <a:off x="195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A217118F-D7B2-46E7-8124-16EF1CA3CE42}"/>
                  </a:ext>
                </a:extLst>
              </p:cNvPr>
              <p:cNvCxnSpPr/>
              <p:nvPr/>
            </p:nvCxnSpPr>
            <p:spPr>
              <a:xfrm>
                <a:off x="236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86B3F1F0-6739-453E-9F95-DFB2360B7810}"/>
                  </a:ext>
                </a:extLst>
              </p:cNvPr>
              <p:cNvCxnSpPr/>
              <p:nvPr/>
            </p:nvCxnSpPr>
            <p:spPr>
              <a:xfrm>
                <a:off x="276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CE5BFCD-B749-48CF-940B-4716821495F8}"/>
                  </a:ext>
                </a:extLst>
              </p:cNvPr>
              <p:cNvCxnSpPr/>
              <p:nvPr/>
            </p:nvCxnSpPr>
            <p:spPr>
              <a:xfrm>
                <a:off x="317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6C757BFA-BEF4-4331-8DEF-8036D0B616D3}"/>
                  </a:ext>
                </a:extLst>
              </p:cNvPr>
              <p:cNvCxnSpPr/>
              <p:nvPr/>
            </p:nvCxnSpPr>
            <p:spPr>
              <a:xfrm>
                <a:off x="3568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422663B-E83C-4C1F-90BB-B271B38B8C32}"/>
                  </a:ext>
                </a:extLst>
              </p:cNvPr>
              <p:cNvCxnSpPr/>
              <p:nvPr/>
            </p:nvCxnSpPr>
            <p:spPr>
              <a:xfrm>
                <a:off x="3975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29560408-F16B-404C-A987-650734542FC3}"/>
                  </a:ext>
                </a:extLst>
              </p:cNvPr>
              <p:cNvCxnSpPr/>
              <p:nvPr/>
            </p:nvCxnSpPr>
            <p:spPr>
              <a:xfrm>
                <a:off x="4381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173CE03-5F10-4D16-A2AA-EA67483E985E}"/>
                  </a:ext>
                </a:extLst>
              </p:cNvPr>
              <p:cNvCxnSpPr/>
              <p:nvPr/>
            </p:nvCxnSpPr>
            <p:spPr>
              <a:xfrm>
                <a:off x="4787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4772477-1C1D-4BF8-930B-D3500857D448}"/>
                  </a:ext>
                </a:extLst>
              </p:cNvPr>
              <p:cNvCxnSpPr/>
              <p:nvPr/>
            </p:nvCxnSpPr>
            <p:spPr>
              <a:xfrm>
                <a:off x="5168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078AD7A6-AAB4-42C6-A3C3-31F1E376F2CE}"/>
                  </a:ext>
                </a:extLst>
              </p:cNvPr>
              <p:cNvCxnSpPr/>
              <p:nvPr/>
            </p:nvCxnSpPr>
            <p:spPr>
              <a:xfrm>
                <a:off x="5575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642F389-2571-47C7-8386-B00BC280FE91}"/>
                  </a:ext>
                </a:extLst>
              </p:cNvPr>
              <p:cNvCxnSpPr/>
              <p:nvPr/>
            </p:nvCxnSpPr>
            <p:spPr>
              <a:xfrm>
                <a:off x="5981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AC81FD4B-95BC-417B-89DB-B46FF4F28867}"/>
                  </a:ext>
                </a:extLst>
              </p:cNvPr>
              <p:cNvCxnSpPr/>
              <p:nvPr/>
            </p:nvCxnSpPr>
            <p:spPr>
              <a:xfrm>
                <a:off x="6388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D54E5E8-640B-449F-A289-3AC7E680CF98}"/>
                  </a:ext>
                </a:extLst>
              </p:cNvPr>
              <p:cNvCxnSpPr/>
              <p:nvPr/>
            </p:nvCxnSpPr>
            <p:spPr>
              <a:xfrm>
                <a:off x="6794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CB4CB77-9024-4594-AAE5-4E4297F9D0E5}"/>
                  </a:ext>
                </a:extLst>
              </p:cNvPr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55FC595-3A81-4215-9786-AB8D38D591D0}"/>
                  </a:ext>
                </a:extLst>
              </p:cNvPr>
              <p:cNvCxnSpPr/>
              <p:nvPr/>
            </p:nvCxnSpPr>
            <p:spPr>
              <a:xfrm>
                <a:off x="7607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5D93813D-A820-4C91-A3F2-887468178205}"/>
                  </a:ext>
                </a:extLst>
              </p:cNvPr>
              <p:cNvCxnSpPr/>
              <p:nvPr/>
            </p:nvCxnSpPr>
            <p:spPr>
              <a:xfrm>
                <a:off x="8013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8952658-18F2-4416-A2AD-21151B66C806}"/>
                  </a:ext>
                </a:extLst>
              </p:cNvPr>
              <p:cNvCxnSpPr/>
              <p:nvPr/>
            </p:nvCxnSpPr>
            <p:spPr>
              <a:xfrm>
                <a:off x="8394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74AD5B0A-10E9-4856-B717-03EE37F51C83}"/>
                  </a:ext>
                </a:extLst>
              </p:cNvPr>
              <p:cNvCxnSpPr/>
              <p:nvPr/>
            </p:nvCxnSpPr>
            <p:spPr>
              <a:xfrm>
                <a:off x="8801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D5DD98A-BBA0-4B4A-BE7E-87971BB331D7}"/>
                  </a:ext>
                </a:extLst>
              </p:cNvPr>
              <p:cNvCxnSpPr/>
              <p:nvPr/>
            </p:nvCxnSpPr>
            <p:spPr>
              <a:xfrm>
                <a:off x="9207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D18EBAEB-9BDB-4C51-9540-93A571C9ABD3}"/>
                  </a:ext>
                </a:extLst>
              </p:cNvPr>
              <p:cNvCxnSpPr/>
              <p:nvPr/>
            </p:nvCxnSpPr>
            <p:spPr>
              <a:xfrm>
                <a:off x="9613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F49B78BB-E1B8-4F71-A2DA-CB94A001D82C}"/>
                  </a:ext>
                </a:extLst>
              </p:cNvPr>
              <p:cNvCxnSpPr/>
              <p:nvPr/>
            </p:nvCxnSpPr>
            <p:spPr>
              <a:xfrm>
                <a:off x="100076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D5690FE9-3CBB-49AA-864F-850D82C9B914}"/>
                  </a:ext>
                </a:extLst>
              </p:cNvPr>
              <p:cNvCxnSpPr/>
              <p:nvPr/>
            </p:nvCxnSpPr>
            <p:spPr>
              <a:xfrm>
                <a:off x="104140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6B265E70-B574-49A4-BC05-6A12930A586C}"/>
                  </a:ext>
                </a:extLst>
              </p:cNvPr>
              <p:cNvCxnSpPr/>
              <p:nvPr/>
            </p:nvCxnSpPr>
            <p:spPr>
              <a:xfrm>
                <a:off x="108204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A06E1F71-92CD-4630-8207-5FA61C977DBF}"/>
                  </a:ext>
                </a:extLst>
              </p:cNvPr>
              <p:cNvCxnSpPr/>
              <p:nvPr/>
            </p:nvCxnSpPr>
            <p:spPr>
              <a:xfrm>
                <a:off x="112268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A24E636A-DC67-46D6-82EF-CAF366785B60}"/>
                  </a:ext>
                </a:extLst>
              </p:cNvPr>
              <p:cNvCxnSpPr/>
              <p:nvPr/>
            </p:nvCxnSpPr>
            <p:spPr>
              <a:xfrm>
                <a:off x="116078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5A1385E-5FC5-4DB6-8A5F-E740E2EE1309}"/>
                  </a:ext>
                </a:extLst>
              </p:cNvPr>
              <p:cNvCxnSpPr/>
              <p:nvPr/>
            </p:nvCxnSpPr>
            <p:spPr>
              <a:xfrm>
                <a:off x="120142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087855C3-99A5-4360-B288-A014664EEA17}"/>
                  </a:ext>
                </a:extLst>
              </p:cNvPr>
              <p:cNvCxnSpPr/>
              <p:nvPr/>
            </p:nvCxnSpPr>
            <p:spPr>
              <a:xfrm>
                <a:off x="12438185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024C43A8-6CED-45F3-B131-652D96A61237}"/>
                  </a:ext>
                </a:extLst>
              </p:cNvPr>
              <p:cNvCxnSpPr/>
              <p:nvPr/>
            </p:nvCxnSpPr>
            <p:spPr>
              <a:xfrm>
                <a:off x="12844587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F349E014-AEC1-4AA9-90C7-1581091B7125}"/>
                  </a:ext>
                </a:extLst>
              </p:cNvPr>
              <p:cNvCxnSpPr/>
              <p:nvPr/>
            </p:nvCxnSpPr>
            <p:spPr>
              <a:xfrm>
                <a:off x="13238285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AF55F647-48EA-4561-A01A-488112E2A3EE}"/>
                  </a:ext>
                </a:extLst>
              </p:cNvPr>
              <p:cNvCxnSpPr/>
              <p:nvPr/>
            </p:nvCxnSpPr>
            <p:spPr>
              <a:xfrm>
                <a:off x="136446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8DEDA7E-3D7B-4F03-B328-61B11054DC87}"/>
                  </a:ext>
                </a:extLst>
              </p:cNvPr>
              <p:cNvCxnSpPr/>
              <p:nvPr/>
            </p:nvCxnSpPr>
            <p:spPr>
              <a:xfrm>
                <a:off x="14051085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FBAE60B-2264-4785-AD83-67E9E1B9F96D}"/>
                  </a:ext>
                </a:extLst>
              </p:cNvPr>
              <p:cNvCxnSpPr/>
              <p:nvPr/>
            </p:nvCxnSpPr>
            <p:spPr>
              <a:xfrm>
                <a:off x="144574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F0C1FA96-FFE1-47A1-A196-56793055643F}"/>
                  </a:ext>
                </a:extLst>
              </p:cNvPr>
              <p:cNvCxnSpPr/>
              <p:nvPr/>
            </p:nvCxnSpPr>
            <p:spPr>
              <a:xfrm>
                <a:off x="14838486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E1D05CB-1318-4BE7-8791-30FAD863D110}"/>
                  </a:ext>
                </a:extLst>
              </p:cNvPr>
              <p:cNvCxnSpPr/>
              <p:nvPr/>
            </p:nvCxnSpPr>
            <p:spPr>
              <a:xfrm>
                <a:off x="152448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3C776989-533F-4E09-A473-A13EE201EAAE}"/>
                </a:ext>
              </a:extLst>
            </p:cNvPr>
            <p:cNvGrpSpPr/>
            <p:nvPr/>
          </p:nvGrpSpPr>
          <p:grpSpPr>
            <a:xfrm rot="5400000">
              <a:off x="2943731" y="-2659871"/>
              <a:ext cx="6267343" cy="12209382"/>
              <a:chOff x="355600" y="0"/>
              <a:chExt cx="8039100" cy="6858000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0E808AFF-0C28-4377-92C9-125E4C1AFDD0}"/>
                  </a:ext>
                </a:extLst>
              </p:cNvPr>
              <p:cNvCxnSpPr/>
              <p:nvPr/>
            </p:nvCxnSpPr>
            <p:spPr>
              <a:xfrm>
                <a:off x="35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A8E4FC1E-3EED-484E-8A8F-6E773665AD03}"/>
                  </a:ext>
                </a:extLst>
              </p:cNvPr>
              <p:cNvCxnSpPr/>
              <p:nvPr/>
            </p:nvCxnSpPr>
            <p:spPr>
              <a:xfrm>
                <a:off x="76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4B11F3EE-6A89-4373-9D1B-F8BFE33EFC7A}"/>
                  </a:ext>
                </a:extLst>
              </p:cNvPr>
              <p:cNvCxnSpPr/>
              <p:nvPr/>
            </p:nvCxnSpPr>
            <p:spPr>
              <a:xfrm>
                <a:off x="116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CD1BDEA-5F16-4D0D-887C-45EE155910BA}"/>
                  </a:ext>
                </a:extLst>
              </p:cNvPr>
              <p:cNvCxnSpPr/>
              <p:nvPr/>
            </p:nvCxnSpPr>
            <p:spPr>
              <a:xfrm>
                <a:off x="157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09EFA626-A41E-4C38-AA59-CC6D036CD79B}"/>
                  </a:ext>
                </a:extLst>
              </p:cNvPr>
              <p:cNvCxnSpPr/>
              <p:nvPr/>
            </p:nvCxnSpPr>
            <p:spPr>
              <a:xfrm>
                <a:off x="195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90D668C-D7DC-4015-9307-F2116DF055B5}"/>
                  </a:ext>
                </a:extLst>
              </p:cNvPr>
              <p:cNvCxnSpPr/>
              <p:nvPr/>
            </p:nvCxnSpPr>
            <p:spPr>
              <a:xfrm>
                <a:off x="236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61B1F53-9022-4588-93C8-70A6DEB73D3B}"/>
                  </a:ext>
                </a:extLst>
              </p:cNvPr>
              <p:cNvCxnSpPr/>
              <p:nvPr/>
            </p:nvCxnSpPr>
            <p:spPr>
              <a:xfrm>
                <a:off x="276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78B9FB04-D35A-42D7-AA19-3612D36197E9}"/>
                  </a:ext>
                </a:extLst>
              </p:cNvPr>
              <p:cNvCxnSpPr/>
              <p:nvPr/>
            </p:nvCxnSpPr>
            <p:spPr>
              <a:xfrm>
                <a:off x="317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9570E60A-9C17-4820-9F8C-99AA1B0DD7DF}"/>
                  </a:ext>
                </a:extLst>
              </p:cNvPr>
              <p:cNvCxnSpPr/>
              <p:nvPr/>
            </p:nvCxnSpPr>
            <p:spPr>
              <a:xfrm>
                <a:off x="3568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65DAEAA4-CF80-40BD-970A-4916DA18B38A}"/>
                  </a:ext>
                </a:extLst>
              </p:cNvPr>
              <p:cNvCxnSpPr/>
              <p:nvPr/>
            </p:nvCxnSpPr>
            <p:spPr>
              <a:xfrm>
                <a:off x="3975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8BF66AB0-3E73-4D82-BBDD-F8AACE96B36C}"/>
                  </a:ext>
                </a:extLst>
              </p:cNvPr>
              <p:cNvCxnSpPr/>
              <p:nvPr/>
            </p:nvCxnSpPr>
            <p:spPr>
              <a:xfrm>
                <a:off x="4381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92A5F1FE-E1B8-4ED9-92CF-0689D6C10ED6}"/>
                  </a:ext>
                </a:extLst>
              </p:cNvPr>
              <p:cNvCxnSpPr/>
              <p:nvPr/>
            </p:nvCxnSpPr>
            <p:spPr>
              <a:xfrm>
                <a:off x="4787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E78DB33-202F-4B55-A040-53DE5A27B7A5}"/>
                  </a:ext>
                </a:extLst>
              </p:cNvPr>
              <p:cNvCxnSpPr/>
              <p:nvPr/>
            </p:nvCxnSpPr>
            <p:spPr>
              <a:xfrm>
                <a:off x="5168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A497A919-084C-494D-B1F7-C5DB09F66F07}"/>
                  </a:ext>
                </a:extLst>
              </p:cNvPr>
              <p:cNvCxnSpPr/>
              <p:nvPr/>
            </p:nvCxnSpPr>
            <p:spPr>
              <a:xfrm>
                <a:off x="5575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BD5BAAE2-9FD3-4765-AC6F-366FE3B365FC}"/>
                  </a:ext>
                </a:extLst>
              </p:cNvPr>
              <p:cNvCxnSpPr/>
              <p:nvPr/>
            </p:nvCxnSpPr>
            <p:spPr>
              <a:xfrm>
                <a:off x="5981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F720350-A95A-45E8-90AF-F7CBBE9A835C}"/>
                  </a:ext>
                </a:extLst>
              </p:cNvPr>
              <p:cNvCxnSpPr/>
              <p:nvPr/>
            </p:nvCxnSpPr>
            <p:spPr>
              <a:xfrm>
                <a:off x="6388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8D162755-BAEF-4C69-B2C0-11CD4C28CA37}"/>
                  </a:ext>
                </a:extLst>
              </p:cNvPr>
              <p:cNvCxnSpPr/>
              <p:nvPr/>
            </p:nvCxnSpPr>
            <p:spPr>
              <a:xfrm>
                <a:off x="6794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6B79EAE7-7CCA-4905-A422-FFBDAC8F9C32}"/>
                  </a:ext>
                </a:extLst>
              </p:cNvPr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3AE1565B-3E32-41B2-9778-3A977A5F8773}"/>
                  </a:ext>
                </a:extLst>
              </p:cNvPr>
              <p:cNvCxnSpPr/>
              <p:nvPr/>
            </p:nvCxnSpPr>
            <p:spPr>
              <a:xfrm>
                <a:off x="7607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ACAB77F-CC70-42AC-9C56-573DDEED8BF7}"/>
                  </a:ext>
                </a:extLst>
              </p:cNvPr>
              <p:cNvCxnSpPr/>
              <p:nvPr/>
            </p:nvCxnSpPr>
            <p:spPr>
              <a:xfrm>
                <a:off x="8013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26D7C459-968C-4677-B694-A2A0A22D962C}"/>
                  </a:ext>
                </a:extLst>
              </p:cNvPr>
              <p:cNvCxnSpPr/>
              <p:nvPr/>
            </p:nvCxnSpPr>
            <p:spPr>
              <a:xfrm>
                <a:off x="8394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4" name="Rectangle 393" hidden="1">
            <a:extLst>
              <a:ext uri="{FF2B5EF4-FFF2-40B4-BE49-F238E27FC236}">
                <a16:creationId xmlns:a16="http://schemas.microsoft.com/office/drawing/2014/main" id="{7C83F67D-97AB-4E31-869F-7BD17EBBBC99}"/>
              </a:ext>
            </a:extLst>
          </p:cNvPr>
          <p:cNvSpPr/>
          <p:nvPr/>
        </p:nvSpPr>
        <p:spPr>
          <a:xfrm>
            <a:off x="2634339" y="1043947"/>
            <a:ext cx="12989692" cy="730670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10000"/>
                </a:schemeClr>
              </a:gs>
              <a:gs pos="82000">
                <a:srgbClr val="450505">
                  <a:alpha val="1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 hidden="1">
            <a:extLst>
              <a:ext uri="{FF2B5EF4-FFF2-40B4-BE49-F238E27FC236}">
                <a16:creationId xmlns:a16="http://schemas.microsoft.com/office/drawing/2014/main" id="{BC2E2D73-B41A-4E1E-B0B1-46F735E47CC0}"/>
              </a:ext>
            </a:extLst>
          </p:cNvPr>
          <p:cNvSpPr/>
          <p:nvPr/>
        </p:nvSpPr>
        <p:spPr>
          <a:xfrm>
            <a:off x="-398846" y="-224351"/>
            <a:ext cx="12989692" cy="730670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10000"/>
                </a:schemeClr>
              </a:gs>
              <a:gs pos="82000">
                <a:srgbClr val="450505">
                  <a:alpha val="1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6B9507E-4818-48A9-80D4-61CA8D18CAF9}"/>
              </a:ext>
            </a:extLst>
          </p:cNvPr>
          <p:cNvSpPr/>
          <p:nvPr/>
        </p:nvSpPr>
        <p:spPr>
          <a:xfrm>
            <a:off x="0" y="1"/>
            <a:ext cx="12192000" cy="548104"/>
          </a:xfrm>
          <a:prstGeom prst="rect">
            <a:avLst/>
          </a:prstGeom>
          <a:solidFill>
            <a:schemeClr val="dk1">
              <a:alpha val="81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0FF50EB-888A-4E51-B8F1-20E4D4D1405C}"/>
              </a:ext>
            </a:extLst>
          </p:cNvPr>
          <p:cNvGrpSpPr/>
          <p:nvPr/>
        </p:nvGrpSpPr>
        <p:grpSpPr>
          <a:xfrm>
            <a:off x="11602950" y="154003"/>
            <a:ext cx="376364" cy="188258"/>
            <a:chOff x="8696199" y="1114425"/>
            <a:chExt cx="376364" cy="188258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59C50D9-9A49-446D-B6FC-195C30CF60C6}"/>
                </a:ext>
              </a:extLst>
            </p:cNvPr>
            <p:cNvCxnSpPr/>
            <p:nvPr/>
          </p:nvCxnSpPr>
          <p:spPr>
            <a:xfrm>
              <a:off x="8701088" y="1114425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D99520C-1844-46EC-9CB6-FFC50BE0E106}"/>
                </a:ext>
              </a:extLst>
            </p:cNvPr>
            <p:cNvCxnSpPr/>
            <p:nvPr/>
          </p:nvCxnSpPr>
          <p:spPr>
            <a:xfrm>
              <a:off x="8696199" y="1212221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54F4909-2343-4EA6-9D8E-48494B95A05F}"/>
                </a:ext>
              </a:extLst>
            </p:cNvPr>
            <p:cNvCxnSpPr/>
            <p:nvPr/>
          </p:nvCxnSpPr>
          <p:spPr>
            <a:xfrm>
              <a:off x="8701088" y="1302683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B057C77-C6DD-4DE5-A93A-5ADB974A4DB8}"/>
              </a:ext>
            </a:extLst>
          </p:cNvPr>
          <p:cNvSpPr txBox="1"/>
          <p:nvPr/>
        </p:nvSpPr>
        <p:spPr>
          <a:xfrm>
            <a:off x="100759" y="89018"/>
            <a:ext cx="152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vel" pitchFamily="2" charset="0"/>
                <a:ea typeface="+mn-ea"/>
                <a:cs typeface="+mn-cs"/>
              </a:rPr>
              <a:t>BOCHINS PAW</a:t>
            </a:r>
          </a:p>
        </p:txBody>
      </p: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3C02EADA-0C6B-4798-AD65-D617F9AC9529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ED001F93-8DF7-45F9-A9E3-EB4405067E24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D218A5A6-3DD5-4991-85E7-D33EC9F8D60B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92412284-4338-4905-AD10-76DA9D05B5FA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5BC594F6-B91C-4130-9E52-3FC5589E2021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912D3487-EA35-4646-A313-4BE91A64329C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8D055AFC-11CB-41BA-AD2C-66EA9830EB57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4150C393-7656-496A-A33B-D2EAA0E64BCA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5" name="Group 444">
            <a:extLst>
              <a:ext uri="{FF2B5EF4-FFF2-40B4-BE49-F238E27FC236}">
                <a16:creationId xmlns:a16="http://schemas.microsoft.com/office/drawing/2014/main" id="{86A499BE-C784-43F9-8C24-3FDF7BB95FF6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1D92DDF0-36DA-46E7-B00B-E746B16A2326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32327CDB-FC74-40E5-BD4C-B527842A8E0E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AB87FD11-E492-4499-9C2C-6780E45DE630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8EBCBA8C-3E3D-4805-91DB-F4D43E8213EF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E49110CF-75DB-4EF0-A17A-8A7FC3E1170B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F138D1C5-062F-4CDC-B01C-B29A0A902027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2" name="Oval 451">
            <a:extLst>
              <a:ext uri="{FF2B5EF4-FFF2-40B4-BE49-F238E27FC236}">
                <a16:creationId xmlns:a16="http://schemas.microsoft.com/office/drawing/2014/main" id="{0823B3D8-2686-4891-AE1C-2A6E760FDFDD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A6AB222D-854C-401C-AA93-2A11B177F037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F4BFB86A-D209-4CD2-9266-68AD674FE350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87E1B846-A7DF-4344-9FE9-870F29C2F706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EFC23F2A-A398-4729-ACF5-2FF74DC1C261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2D1733A4-CDCF-49FF-8EB0-EE1EE8545636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8" name="Oval 457">
            <a:extLst>
              <a:ext uri="{FF2B5EF4-FFF2-40B4-BE49-F238E27FC236}">
                <a16:creationId xmlns:a16="http://schemas.microsoft.com/office/drawing/2014/main" id="{EA08A308-1763-43E8-ADFA-61D3668285A1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ED542AE2-8CD5-4577-AC25-DC899D73DF35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C00905D9-8265-469D-B28B-AFEE68B19DC0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61" name="Straight Connector 460">
            <a:extLst>
              <a:ext uri="{FF2B5EF4-FFF2-40B4-BE49-F238E27FC236}">
                <a16:creationId xmlns:a16="http://schemas.microsoft.com/office/drawing/2014/main" id="{FF7559F8-5A74-41D4-AF95-33F74A09ACDE}"/>
              </a:ext>
            </a:extLst>
          </p:cNvPr>
          <p:cNvCxnSpPr>
            <a:cxnSpLocks/>
          </p:cNvCxnSpPr>
          <p:nvPr/>
        </p:nvCxnSpPr>
        <p:spPr>
          <a:xfrm>
            <a:off x="-55360" y="3703899"/>
            <a:ext cx="1283540" cy="743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Rectangle 461">
            <a:extLst>
              <a:ext uri="{FF2B5EF4-FFF2-40B4-BE49-F238E27FC236}">
                <a16:creationId xmlns:a16="http://schemas.microsoft.com/office/drawing/2014/main" id="{DDA5C340-91DA-46F3-BE10-2DD5A72A90A3}"/>
              </a:ext>
            </a:extLst>
          </p:cNvPr>
          <p:cNvSpPr/>
          <p:nvPr/>
        </p:nvSpPr>
        <p:spPr>
          <a:xfrm>
            <a:off x="1217198" y="1177374"/>
            <a:ext cx="3286511" cy="4367898"/>
          </a:xfrm>
          <a:prstGeom prst="rect">
            <a:avLst/>
          </a:prstGeom>
          <a:noFill/>
          <a:ln w="31750">
            <a:solidFill>
              <a:srgbClr val="BDD7EE"/>
            </a:solidFill>
          </a:ln>
          <a:effectLst>
            <a:glow rad="63500">
              <a:srgbClr val="00CDC8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63" name="Picture 462">
            <a:extLst>
              <a:ext uri="{FF2B5EF4-FFF2-40B4-BE49-F238E27FC236}">
                <a16:creationId xmlns:a16="http://schemas.microsoft.com/office/drawing/2014/main" id="{3F5802BD-CF89-47E4-8F24-E3F4685F3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65" y="1202624"/>
            <a:ext cx="3242251" cy="4325036"/>
          </a:xfrm>
          <a:prstGeom prst="rect">
            <a:avLst/>
          </a:prstGeom>
        </p:spPr>
      </p:pic>
      <p:cxnSp>
        <p:nvCxnSpPr>
          <p:cNvPr id="464" name="Straight Connector 463">
            <a:extLst>
              <a:ext uri="{FF2B5EF4-FFF2-40B4-BE49-F238E27FC236}">
                <a16:creationId xmlns:a16="http://schemas.microsoft.com/office/drawing/2014/main" id="{53AC14F5-948B-4759-A686-4BC34FE3AD06}"/>
              </a:ext>
            </a:extLst>
          </p:cNvPr>
          <p:cNvCxnSpPr>
            <a:cxnSpLocks/>
          </p:cNvCxnSpPr>
          <p:nvPr/>
        </p:nvCxnSpPr>
        <p:spPr>
          <a:xfrm>
            <a:off x="4489227" y="2852290"/>
            <a:ext cx="754332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0D2280B8-3C81-434B-8650-A297CA5D651D}"/>
              </a:ext>
            </a:extLst>
          </p:cNvPr>
          <p:cNvCxnSpPr>
            <a:cxnSpLocks/>
          </p:cNvCxnSpPr>
          <p:nvPr/>
        </p:nvCxnSpPr>
        <p:spPr>
          <a:xfrm>
            <a:off x="5603347" y="1088379"/>
            <a:ext cx="0" cy="1447956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24024086-3B7A-4101-A3ED-51C93A485FBF}"/>
              </a:ext>
            </a:extLst>
          </p:cNvPr>
          <p:cNvCxnSpPr>
            <a:cxnSpLocks/>
          </p:cNvCxnSpPr>
          <p:nvPr/>
        </p:nvCxnSpPr>
        <p:spPr>
          <a:xfrm>
            <a:off x="5603347" y="1088379"/>
            <a:ext cx="4896567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8A125BFD-943E-4819-BE47-6B9223831C65}"/>
              </a:ext>
            </a:extLst>
          </p:cNvPr>
          <p:cNvCxnSpPr>
            <a:cxnSpLocks/>
          </p:cNvCxnSpPr>
          <p:nvPr/>
        </p:nvCxnSpPr>
        <p:spPr>
          <a:xfrm>
            <a:off x="10499914" y="1088379"/>
            <a:ext cx="0" cy="105892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27841EDC-C580-4223-8E64-4447A98F171B}"/>
              </a:ext>
            </a:extLst>
          </p:cNvPr>
          <p:cNvCxnSpPr>
            <a:cxnSpLocks/>
          </p:cNvCxnSpPr>
          <p:nvPr/>
        </p:nvCxnSpPr>
        <p:spPr>
          <a:xfrm>
            <a:off x="8098890" y="2143133"/>
            <a:ext cx="2391610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FBE23B36-5C1E-438A-B948-33F39C6A23D8}"/>
              </a:ext>
            </a:extLst>
          </p:cNvPr>
          <p:cNvCxnSpPr>
            <a:cxnSpLocks/>
          </p:cNvCxnSpPr>
          <p:nvPr/>
        </p:nvCxnSpPr>
        <p:spPr>
          <a:xfrm>
            <a:off x="8108732" y="2143133"/>
            <a:ext cx="0" cy="34133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E3A316E9-C74D-41C7-B651-3938E1D75E85}"/>
              </a:ext>
            </a:extLst>
          </p:cNvPr>
          <p:cNvGrpSpPr/>
          <p:nvPr/>
        </p:nvGrpSpPr>
        <p:grpSpPr>
          <a:xfrm rot="6299710">
            <a:off x="5407227" y="2700535"/>
            <a:ext cx="347846" cy="347846"/>
            <a:chOff x="4440936" y="1773936"/>
            <a:chExt cx="3310128" cy="3310128"/>
          </a:xfrm>
          <a:effectLst>
            <a:glow rad="254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4E8FEADE-4E7A-4362-A66C-F7E2DE9641C8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12700">
              <a:solidFill>
                <a:srgbClr val="BDD7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2" name="Arc 471">
              <a:extLst>
                <a:ext uri="{FF2B5EF4-FFF2-40B4-BE49-F238E27FC236}">
                  <a16:creationId xmlns:a16="http://schemas.microsoft.com/office/drawing/2014/main" id="{6E4FBE41-4F9C-47D3-9ADA-A543C5BA21C7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60325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3" name="Arc 472">
              <a:extLst>
                <a:ext uri="{FF2B5EF4-FFF2-40B4-BE49-F238E27FC236}">
                  <a16:creationId xmlns:a16="http://schemas.microsoft.com/office/drawing/2014/main" id="{C2194776-0492-4B87-89E4-CF8626BC7E21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60325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4" name="Arc 473">
              <a:extLst>
                <a:ext uri="{FF2B5EF4-FFF2-40B4-BE49-F238E27FC236}">
                  <a16:creationId xmlns:a16="http://schemas.microsoft.com/office/drawing/2014/main" id="{727D5AE2-9CA7-4C57-9D97-D38B7400EF35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60325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FDE60C38-D25D-4129-A605-900F99333DFB}"/>
              </a:ext>
            </a:extLst>
          </p:cNvPr>
          <p:cNvGrpSpPr/>
          <p:nvPr/>
        </p:nvGrpSpPr>
        <p:grpSpPr>
          <a:xfrm rot="9345197">
            <a:off x="5509167" y="2793964"/>
            <a:ext cx="146206" cy="146206"/>
            <a:chOff x="4440936" y="1773936"/>
            <a:chExt cx="3310128" cy="3310128"/>
          </a:xfrm>
          <a:effectLst>
            <a:glow rad="381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CB8DEBAF-52FB-4A54-8C5E-44B254D10877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7" name="Arc 476">
              <a:extLst>
                <a:ext uri="{FF2B5EF4-FFF2-40B4-BE49-F238E27FC236}">
                  <a16:creationId xmlns:a16="http://schemas.microsoft.com/office/drawing/2014/main" id="{842E7EC0-B677-4B22-85E8-63CBB008CE69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28575">
              <a:solidFill>
                <a:srgbClr val="BDD7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8" name="Arc 477">
              <a:extLst>
                <a:ext uri="{FF2B5EF4-FFF2-40B4-BE49-F238E27FC236}">
                  <a16:creationId xmlns:a16="http://schemas.microsoft.com/office/drawing/2014/main" id="{A34254B4-1A2D-4B21-BA93-5602616FA7B0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28575">
              <a:solidFill>
                <a:srgbClr val="BDD7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9" name="Arc 478">
              <a:extLst>
                <a:ext uri="{FF2B5EF4-FFF2-40B4-BE49-F238E27FC236}">
                  <a16:creationId xmlns:a16="http://schemas.microsoft.com/office/drawing/2014/main" id="{00BB790E-4F93-43AA-A11D-E9FF1271DE64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28575">
              <a:solidFill>
                <a:srgbClr val="BDD7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80" name="Rectangle 479">
            <a:extLst>
              <a:ext uri="{FF2B5EF4-FFF2-40B4-BE49-F238E27FC236}">
                <a16:creationId xmlns:a16="http://schemas.microsoft.com/office/drawing/2014/main" id="{03803DAB-32B7-4B50-BC48-35D02DC47B1F}"/>
              </a:ext>
            </a:extLst>
          </p:cNvPr>
          <p:cNvSpPr/>
          <p:nvPr/>
        </p:nvSpPr>
        <p:spPr>
          <a:xfrm>
            <a:off x="6065661" y="2495784"/>
            <a:ext cx="5672602" cy="331316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glow rad="76200">
              <a:schemeClr val="bg1">
                <a:alpha val="4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A6565FB0-C732-407B-A4B7-3C8A15D82B6E}"/>
              </a:ext>
            </a:extLst>
          </p:cNvPr>
          <p:cNvGrpSpPr/>
          <p:nvPr/>
        </p:nvGrpSpPr>
        <p:grpSpPr>
          <a:xfrm>
            <a:off x="5742123" y="1247161"/>
            <a:ext cx="4568015" cy="678036"/>
            <a:chOff x="5770051" y="1247117"/>
            <a:chExt cx="4568015" cy="678036"/>
          </a:xfrm>
        </p:grpSpPr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1ADE5F34-76EE-4588-8304-224631F32ABB}"/>
                </a:ext>
              </a:extLst>
            </p:cNvPr>
            <p:cNvSpPr/>
            <p:nvPr/>
          </p:nvSpPr>
          <p:spPr>
            <a:xfrm>
              <a:off x="5770051" y="1247117"/>
              <a:ext cx="4568015" cy="678036"/>
            </a:xfrm>
            <a:prstGeom prst="rect">
              <a:avLst/>
            </a:prstGeom>
            <a:solidFill>
              <a:srgbClr val="BDD7EE"/>
            </a:solidFill>
            <a:ln>
              <a:noFill/>
            </a:ln>
            <a:effectLst>
              <a:glow rad="76200">
                <a:schemeClr val="accent5">
                  <a:satMod val="175000"/>
                  <a:alpha val="4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5CC519F6-00EC-41CF-AC6A-ED4BA4B09038}"/>
                </a:ext>
              </a:extLst>
            </p:cNvPr>
            <p:cNvSpPr txBox="1"/>
            <p:nvPr/>
          </p:nvSpPr>
          <p:spPr>
            <a:xfrm>
              <a:off x="6060910" y="1293479"/>
              <a:ext cx="3964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Oxanium" panose="02000503000000000000" pitchFamily="2" charset="2"/>
                  <a:ea typeface="+mn-ea"/>
                  <a:cs typeface="+mn-cs"/>
                </a:rPr>
                <a:t>Add Your Title Here</a:t>
              </a:r>
            </a:p>
          </p:txBody>
        </p:sp>
      </p:grpSp>
      <p:sp>
        <p:nvSpPr>
          <p:cNvPr id="484" name="TextBox 483">
            <a:extLst>
              <a:ext uri="{FF2B5EF4-FFF2-40B4-BE49-F238E27FC236}">
                <a16:creationId xmlns:a16="http://schemas.microsoft.com/office/drawing/2014/main" id="{705B92CB-A169-4FA5-8C00-1CD126419E54}"/>
              </a:ext>
            </a:extLst>
          </p:cNvPr>
          <p:cNvSpPr txBox="1"/>
          <p:nvPr/>
        </p:nvSpPr>
        <p:spPr>
          <a:xfrm>
            <a:off x="6314072" y="2773875"/>
            <a:ext cx="51152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urna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04358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3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3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1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75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1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75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75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75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75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8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75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8" presetClass="emph" presetSubtype="0" repeatCount="indefinite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-21600000">
                                      <p:cBhvr>
                                        <p:cTn id="72" dur="5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repeatCount="indefinite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21600000">
                                      <p:cBhvr>
                                        <p:cTn id="74" dur="5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" grpId="0" animBg="1"/>
      <p:bldP spid="458" grpId="0" animBg="1"/>
      <p:bldP spid="459" grpId="0" animBg="1"/>
      <p:bldP spid="460" grpId="0" animBg="1"/>
      <p:bldP spid="462" grpId="0" animBg="1"/>
      <p:bldP spid="480" grpId="0" animBg="1"/>
      <p:bldP spid="48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303AA3-ED8B-4BD7-9F2C-BAE14B100B0F}"/>
              </a:ext>
            </a:extLst>
          </p:cNvPr>
          <p:cNvSpPr/>
          <p:nvPr/>
        </p:nvSpPr>
        <p:spPr>
          <a:xfrm>
            <a:off x="-55360" y="-25637"/>
            <a:ext cx="12266351" cy="688363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2" name="Group 111" hidden="1">
            <a:extLst>
              <a:ext uri="{FF2B5EF4-FFF2-40B4-BE49-F238E27FC236}">
                <a16:creationId xmlns:a16="http://schemas.microsoft.com/office/drawing/2014/main" id="{A4E21C86-16E9-4487-BA3B-CCCA51C5C83E}"/>
              </a:ext>
            </a:extLst>
          </p:cNvPr>
          <p:cNvGrpSpPr/>
          <p:nvPr/>
        </p:nvGrpSpPr>
        <p:grpSpPr>
          <a:xfrm>
            <a:off x="-27288" y="-12700"/>
            <a:ext cx="12209382" cy="6870700"/>
            <a:chOff x="-27288" y="-12700"/>
            <a:chExt cx="12209382" cy="6870700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EEA6B91-75B3-4911-9D42-F7F4E7DE0181}"/>
                </a:ext>
              </a:extLst>
            </p:cNvPr>
            <p:cNvGrpSpPr/>
            <p:nvPr/>
          </p:nvGrpSpPr>
          <p:grpSpPr>
            <a:xfrm>
              <a:off x="266700" y="-12700"/>
              <a:ext cx="11607800" cy="6870700"/>
              <a:chOff x="355600" y="-12700"/>
              <a:chExt cx="14889287" cy="6870700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09C8E877-935F-45CC-98A8-CE10E772548C}"/>
                  </a:ext>
                </a:extLst>
              </p:cNvPr>
              <p:cNvCxnSpPr/>
              <p:nvPr/>
            </p:nvCxnSpPr>
            <p:spPr>
              <a:xfrm>
                <a:off x="35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A526125A-906F-4B24-9802-ECB3DDDF2CAB}"/>
                  </a:ext>
                </a:extLst>
              </p:cNvPr>
              <p:cNvCxnSpPr/>
              <p:nvPr/>
            </p:nvCxnSpPr>
            <p:spPr>
              <a:xfrm>
                <a:off x="76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08B86A9-8109-4B9A-B62F-E733D9440E48}"/>
                  </a:ext>
                </a:extLst>
              </p:cNvPr>
              <p:cNvCxnSpPr/>
              <p:nvPr/>
            </p:nvCxnSpPr>
            <p:spPr>
              <a:xfrm>
                <a:off x="116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4685F011-DFC1-409C-8CF4-50B4489A1A52}"/>
                  </a:ext>
                </a:extLst>
              </p:cNvPr>
              <p:cNvCxnSpPr/>
              <p:nvPr/>
            </p:nvCxnSpPr>
            <p:spPr>
              <a:xfrm>
                <a:off x="157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4591E651-B166-46F9-9F02-1C8922DAC61B}"/>
                  </a:ext>
                </a:extLst>
              </p:cNvPr>
              <p:cNvCxnSpPr/>
              <p:nvPr/>
            </p:nvCxnSpPr>
            <p:spPr>
              <a:xfrm>
                <a:off x="195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A217118F-D7B2-46E7-8124-16EF1CA3CE42}"/>
                  </a:ext>
                </a:extLst>
              </p:cNvPr>
              <p:cNvCxnSpPr/>
              <p:nvPr/>
            </p:nvCxnSpPr>
            <p:spPr>
              <a:xfrm>
                <a:off x="236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86B3F1F0-6739-453E-9F95-DFB2360B7810}"/>
                  </a:ext>
                </a:extLst>
              </p:cNvPr>
              <p:cNvCxnSpPr/>
              <p:nvPr/>
            </p:nvCxnSpPr>
            <p:spPr>
              <a:xfrm>
                <a:off x="276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CE5BFCD-B749-48CF-940B-4716821495F8}"/>
                  </a:ext>
                </a:extLst>
              </p:cNvPr>
              <p:cNvCxnSpPr/>
              <p:nvPr/>
            </p:nvCxnSpPr>
            <p:spPr>
              <a:xfrm>
                <a:off x="317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6C757BFA-BEF4-4331-8DEF-8036D0B616D3}"/>
                  </a:ext>
                </a:extLst>
              </p:cNvPr>
              <p:cNvCxnSpPr/>
              <p:nvPr/>
            </p:nvCxnSpPr>
            <p:spPr>
              <a:xfrm>
                <a:off x="3568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422663B-E83C-4C1F-90BB-B271B38B8C32}"/>
                  </a:ext>
                </a:extLst>
              </p:cNvPr>
              <p:cNvCxnSpPr/>
              <p:nvPr/>
            </p:nvCxnSpPr>
            <p:spPr>
              <a:xfrm>
                <a:off x="3975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29560408-F16B-404C-A987-650734542FC3}"/>
                  </a:ext>
                </a:extLst>
              </p:cNvPr>
              <p:cNvCxnSpPr/>
              <p:nvPr/>
            </p:nvCxnSpPr>
            <p:spPr>
              <a:xfrm>
                <a:off x="4381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173CE03-5F10-4D16-A2AA-EA67483E985E}"/>
                  </a:ext>
                </a:extLst>
              </p:cNvPr>
              <p:cNvCxnSpPr/>
              <p:nvPr/>
            </p:nvCxnSpPr>
            <p:spPr>
              <a:xfrm>
                <a:off x="4787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4772477-1C1D-4BF8-930B-D3500857D448}"/>
                  </a:ext>
                </a:extLst>
              </p:cNvPr>
              <p:cNvCxnSpPr/>
              <p:nvPr/>
            </p:nvCxnSpPr>
            <p:spPr>
              <a:xfrm>
                <a:off x="5168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078AD7A6-AAB4-42C6-A3C3-31F1E376F2CE}"/>
                  </a:ext>
                </a:extLst>
              </p:cNvPr>
              <p:cNvCxnSpPr/>
              <p:nvPr/>
            </p:nvCxnSpPr>
            <p:spPr>
              <a:xfrm>
                <a:off x="5575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642F389-2571-47C7-8386-B00BC280FE91}"/>
                  </a:ext>
                </a:extLst>
              </p:cNvPr>
              <p:cNvCxnSpPr/>
              <p:nvPr/>
            </p:nvCxnSpPr>
            <p:spPr>
              <a:xfrm>
                <a:off x="5981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AC81FD4B-95BC-417B-89DB-B46FF4F28867}"/>
                  </a:ext>
                </a:extLst>
              </p:cNvPr>
              <p:cNvCxnSpPr/>
              <p:nvPr/>
            </p:nvCxnSpPr>
            <p:spPr>
              <a:xfrm>
                <a:off x="6388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D54E5E8-640B-449F-A289-3AC7E680CF98}"/>
                  </a:ext>
                </a:extLst>
              </p:cNvPr>
              <p:cNvCxnSpPr/>
              <p:nvPr/>
            </p:nvCxnSpPr>
            <p:spPr>
              <a:xfrm>
                <a:off x="6794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CB4CB77-9024-4594-AAE5-4E4297F9D0E5}"/>
                  </a:ext>
                </a:extLst>
              </p:cNvPr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55FC595-3A81-4215-9786-AB8D38D591D0}"/>
                  </a:ext>
                </a:extLst>
              </p:cNvPr>
              <p:cNvCxnSpPr/>
              <p:nvPr/>
            </p:nvCxnSpPr>
            <p:spPr>
              <a:xfrm>
                <a:off x="7607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5D93813D-A820-4C91-A3F2-887468178205}"/>
                  </a:ext>
                </a:extLst>
              </p:cNvPr>
              <p:cNvCxnSpPr/>
              <p:nvPr/>
            </p:nvCxnSpPr>
            <p:spPr>
              <a:xfrm>
                <a:off x="8013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8952658-18F2-4416-A2AD-21151B66C806}"/>
                  </a:ext>
                </a:extLst>
              </p:cNvPr>
              <p:cNvCxnSpPr/>
              <p:nvPr/>
            </p:nvCxnSpPr>
            <p:spPr>
              <a:xfrm>
                <a:off x="8394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74AD5B0A-10E9-4856-B717-03EE37F51C83}"/>
                  </a:ext>
                </a:extLst>
              </p:cNvPr>
              <p:cNvCxnSpPr/>
              <p:nvPr/>
            </p:nvCxnSpPr>
            <p:spPr>
              <a:xfrm>
                <a:off x="8801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D5DD98A-BBA0-4B4A-BE7E-87971BB331D7}"/>
                  </a:ext>
                </a:extLst>
              </p:cNvPr>
              <p:cNvCxnSpPr/>
              <p:nvPr/>
            </p:nvCxnSpPr>
            <p:spPr>
              <a:xfrm>
                <a:off x="9207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D18EBAEB-9BDB-4C51-9540-93A571C9ABD3}"/>
                  </a:ext>
                </a:extLst>
              </p:cNvPr>
              <p:cNvCxnSpPr/>
              <p:nvPr/>
            </p:nvCxnSpPr>
            <p:spPr>
              <a:xfrm>
                <a:off x="9613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F49B78BB-E1B8-4F71-A2DA-CB94A001D82C}"/>
                  </a:ext>
                </a:extLst>
              </p:cNvPr>
              <p:cNvCxnSpPr/>
              <p:nvPr/>
            </p:nvCxnSpPr>
            <p:spPr>
              <a:xfrm>
                <a:off x="100076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D5690FE9-3CBB-49AA-864F-850D82C9B914}"/>
                  </a:ext>
                </a:extLst>
              </p:cNvPr>
              <p:cNvCxnSpPr/>
              <p:nvPr/>
            </p:nvCxnSpPr>
            <p:spPr>
              <a:xfrm>
                <a:off x="104140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6B265E70-B574-49A4-BC05-6A12930A586C}"/>
                  </a:ext>
                </a:extLst>
              </p:cNvPr>
              <p:cNvCxnSpPr/>
              <p:nvPr/>
            </p:nvCxnSpPr>
            <p:spPr>
              <a:xfrm>
                <a:off x="108204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A06E1F71-92CD-4630-8207-5FA61C977DBF}"/>
                  </a:ext>
                </a:extLst>
              </p:cNvPr>
              <p:cNvCxnSpPr/>
              <p:nvPr/>
            </p:nvCxnSpPr>
            <p:spPr>
              <a:xfrm>
                <a:off x="112268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A24E636A-DC67-46D6-82EF-CAF366785B60}"/>
                  </a:ext>
                </a:extLst>
              </p:cNvPr>
              <p:cNvCxnSpPr/>
              <p:nvPr/>
            </p:nvCxnSpPr>
            <p:spPr>
              <a:xfrm>
                <a:off x="116078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5A1385E-5FC5-4DB6-8A5F-E740E2EE1309}"/>
                  </a:ext>
                </a:extLst>
              </p:cNvPr>
              <p:cNvCxnSpPr/>
              <p:nvPr/>
            </p:nvCxnSpPr>
            <p:spPr>
              <a:xfrm>
                <a:off x="120142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087855C3-99A5-4360-B288-A014664EEA17}"/>
                  </a:ext>
                </a:extLst>
              </p:cNvPr>
              <p:cNvCxnSpPr/>
              <p:nvPr/>
            </p:nvCxnSpPr>
            <p:spPr>
              <a:xfrm>
                <a:off x="12438185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024C43A8-6CED-45F3-B131-652D96A61237}"/>
                  </a:ext>
                </a:extLst>
              </p:cNvPr>
              <p:cNvCxnSpPr/>
              <p:nvPr/>
            </p:nvCxnSpPr>
            <p:spPr>
              <a:xfrm>
                <a:off x="12844587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F349E014-AEC1-4AA9-90C7-1581091B7125}"/>
                  </a:ext>
                </a:extLst>
              </p:cNvPr>
              <p:cNvCxnSpPr/>
              <p:nvPr/>
            </p:nvCxnSpPr>
            <p:spPr>
              <a:xfrm>
                <a:off x="13238285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AF55F647-48EA-4561-A01A-488112E2A3EE}"/>
                  </a:ext>
                </a:extLst>
              </p:cNvPr>
              <p:cNvCxnSpPr/>
              <p:nvPr/>
            </p:nvCxnSpPr>
            <p:spPr>
              <a:xfrm>
                <a:off x="136446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8DEDA7E-3D7B-4F03-B328-61B11054DC87}"/>
                  </a:ext>
                </a:extLst>
              </p:cNvPr>
              <p:cNvCxnSpPr/>
              <p:nvPr/>
            </p:nvCxnSpPr>
            <p:spPr>
              <a:xfrm>
                <a:off x="14051085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FBAE60B-2264-4785-AD83-67E9E1B9F96D}"/>
                  </a:ext>
                </a:extLst>
              </p:cNvPr>
              <p:cNvCxnSpPr/>
              <p:nvPr/>
            </p:nvCxnSpPr>
            <p:spPr>
              <a:xfrm>
                <a:off x="144574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F0C1FA96-FFE1-47A1-A196-56793055643F}"/>
                  </a:ext>
                </a:extLst>
              </p:cNvPr>
              <p:cNvCxnSpPr/>
              <p:nvPr/>
            </p:nvCxnSpPr>
            <p:spPr>
              <a:xfrm>
                <a:off x="14838486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E1D05CB-1318-4BE7-8791-30FAD863D110}"/>
                  </a:ext>
                </a:extLst>
              </p:cNvPr>
              <p:cNvCxnSpPr/>
              <p:nvPr/>
            </p:nvCxnSpPr>
            <p:spPr>
              <a:xfrm>
                <a:off x="152448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3C776989-533F-4E09-A473-A13EE201EAAE}"/>
                </a:ext>
              </a:extLst>
            </p:cNvPr>
            <p:cNvGrpSpPr/>
            <p:nvPr/>
          </p:nvGrpSpPr>
          <p:grpSpPr>
            <a:xfrm rot="5400000">
              <a:off x="2943731" y="-2659871"/>
              <a:ext cx="6267343" cy="12209382"/>
              <a:chOff x="355600" y="0"/>
              <a:chExt cx="8039100" cy="6858000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0E808AFF-0C28-4377-92C9-125E4C1AFDD0}"/>
                  </a:ext>
                </a:extLst>
              </p:cNvPr>
              <p:cNvCxnSpPr/>
              <p:nvPr/>
            </p:nvCxnSpPr>
            <p:spPr>
              <a:xfrm>
                <a:off x="35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A8E4FC1E-3EED-484E-8A8F-6E773665AD03}"/>
                  </a:ext>
                </a:extLst>
              </p:cNvPr>
              <p:cNvCxnSpPr/>
              <p:nvPr/>
            </p:nvCxnSpPr>
            <p:spPr>
              <a:xfrm>
                <a:off x="76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4B11F3EE-6A89-4373-9D1B-F8BFE33EFC7A}"/>
                  </a:ext>
                </a:extLst>
              </p:cNvPr>
              <p:cNvCxnSpPr/>
              <p:nvPr/>
            </p:nvCxnSpPr>
            <p:spPr>
              <a:xfrm>
                <a:off x="116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CD1BDEA-5F16-4D0D-887C-45EE155910BA}"/>
                  </a:ext>
                </a:extLst>
              </p:cNvPr>
              <p:cNvCxnSpPr/>
              <p:nvPr/>
            </p:nvCxnSpPr>
            <p:spPr>
              <a:xfrm>
                <a:off x="157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09EFA626-A41E-4C38-AA59-CC6D036CD79B}"/>
                  </a:ext>
                </a:extLst>
              </p:cNvPr>
              <p:cNvCxnSpPr/>
              <p:nvPr/>
            </p:nvCxnSpPr>
            <p:spPr>
              <a:xfrm>
                <a:off x="195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90D668C-D7DC-4015-9307-F2116DF055B5}"/>
                  </a:ext>
                </a:extLst>
              </p:cNvPr>
              <p:cNvCxnSpPr/>
              <p:nvPr/>
            </p:nvCxnSpPr>
            <p:spPr>
              <a:xfrm>
                <a:off x="236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61B1F53-9022-4588-93C8-70A6DEB73D3B}"/>
                  </a:ext>
                </a:extLst>
              </p:cNvPr>
              <p:cNvCxnSpPr/>
              <p:nvPr/>
            </p:nvCxnSpPr>
            <p:spPr>
              <a:xfrm>
                <a:off x="276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78B9FB04-D35A-42D7-AA19-3612D36197E9}"/>
                  </a:ext>
                </a:extLst>
              </p:cNvPr>
              <p:cNvCxnSpPr/>
              <p:nvPr/>
            </p:nvCxnSpPr>
            <p:spPr>
              <a:xfrm>
                <a:off x="317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9570E60A-9C17-4820-9F8C-99AA1B0DD7DF}"/>
                  </a:ext>
                </a:extLst>
              </p:cNvPr>
              <p:cNvCxnSpPr/>
              <p:nvPr/>
            </p:nvCxnSpPr>
            <p:spPr>
              <a:xfrm>
                <a:off x="3568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65DAEAA4-CF80-40BD-970A-4916DA18B38A}"/>
                  </a:ext>
                </a:extLst>
              </p:cNvPr>
              <p:cNvCxnSpPr/>
              <p:nvPr/>
            </p:nvCxnSpPr>
            <p:spPr>
              <a:xfrm>
                <a:off x="3975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8BF66AB0-3E73-4D82-BBDD-F8AACE96B36C}"/>
                  </a:ext>
                </a:extLst>
              </p:cNvPr>
              <p:cNvCxnSpPr/>
              <p:nvPr/>
            </p:nvCxnSpPr>
            <p:spPr>
              <a:xfrm>
                <a:off x="4381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92A5F1FE-E1B8-4ED9-92CF-0689D6C10ED6}"/>
                  </a:ext>
                </a:extLst>
              </p:cNvPr>
              <p:cNvCxnSpPr/>
              <p:nvPr/>
            </p:nvCxnSpPr>
            <p:spPr>
              <a:xfrm>
                <a:off x="4787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E78DB33-202F-4B55-A040-53DE5A27B7A5}"/>
                  </a:ext>
                </a:extLst>
              </p:cNvPr>
              <p:cNvCxnSpPr/>
              <p:nvPr/>
            </p:nvCxnSpPr>
            <p:spPr>
              <a:xfrm>
                <a:off x="5168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A497A919-084C-494D-B1F7-C5DB09F66F07}"/>
                  </a:ext>
                </a:extLst>
              </p:cNvPr>
              <p:cNvCxnSpPr/>
              <p:nvPr/>
            </p:nvCxnSpPr>
            <p:spPr>
              <a:xfrm>
                <a:off x="5575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BD5BAAE2-9FD3-4765-AC6F-366FE3B365FC}"/>
                  </a:ext>
                </a:extLst>
              </p:cNvPr>
              <p:cNvCxnSpPr/>
              <p:nvPr/>
            </p:nvCxnSpPr>
            <p:spPr>
              <a:xfrm>
                <a:off x="5981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F720350-A95A-45E8-90AF-F7CBBE9A835C}"/>
                  </a:ext>
                </a:extLst>
              </p:cNvPr>
              <p:cNvCxnSpPr/>
              <p:nvPr/>
            </p:nvCxnSpPr>
            <p:spPr>
              <a:xfrm>
                <a:off x="6388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8D162755-BAEF-4C69-B2C0-11CD4C28CA37}"/>
                  </a:ext>
                </a:extLst>
              </p:cNvPr>
              <p:cNvCxnSpPr/>
              <p:nvPr/>
            </p:nvCxnSpPr>
            <p:spPr>
              <a:xfrm>
                <a:off x="6794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6B79EAE7-7CCA-4905-A422-FFBDAC8F9C32}"/>
                  </a:ext>
                </a:extLst>
              </p:cNvPr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3AE1565B-3E32-41B2-9778-3A977A5F8773}"/>
                  </a:ext>
                </a:extLst>
              </p:cNvPr>
              <p:cNvCxnSpPr/>
              <p:nvPr/>
            </p:nvCxnSpPr>
            <p:spPr>
              <a:xfrm>
                <a:off x="7607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ACAB77F-CC70-42AC-9C56-573DDEED8BF7}"/>
                  </a:ext>
                </a:extLst>
              </p:cNvPr>
              <p:cNvCxnSpPr/>
              <p:nvPr/>
            </p:nvCxnSpPr>
            <p:spPr>
              <a:xfrm>
                <a:off x="8013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26D7C459-968C-4677-B694-A2A0A22D962C}"/>
                  </a:ext>
                </a:extLst>
              </p:cNvPr>
              <p:cNvCxnSpPr/>
              <p:nvPr/>
            </p:nvCxnSpPr>
            <p:spPr>
              <a:xfrm>
                <a:off x="8394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4" name="Rectangle 393" hidden="1">
            <a:extLst>
              <a:ext uri="{FF2B5EF4-FFF2-40B4-BE49-F238E27FC236}">
                <a16:creationId xmlns:a16="http://schemas.microsoft.com/office/drawing/2014/main" id="{7C83F67D-97AB-4E31-869F-7BD17EBBBC99}"/>
              </a:ext>
            </a:extLst>
          </p:cNvPr>
          <p:cNvSpPr/>
          <p:nvPr/>
        </p:nvSpPr>
        <p:spPr>
          <a:xfrm>
            <a:off x="2634339" y="1043947"/>
            <a:ext cx="12989692" cy="730670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10000"/>
                </a:schemeClr>
              </a:gs>
              <a:gs pos="82000">
                <a:srgbClr val="450505">
                  <a:alpha val="1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 hidden="1">
            <a:extLst>
              <a:ext uri="{FF2B5EF4-FFF2-40B4-BE49-F238E27FC236}">
                <a16:creationId xmlns:a16="http://schemas.microsoft.com/office/drawing/2014/main" id="{BC2E2D73-B41A-4E1E-B0B1-46F735E47CC0}"/>
              </a:ext>
            </a:extLst>
          </p:cNvPr>
          <p:cNvSpPr/>
          <p:nvPr/>
        </p:nvSpPr>
        <p:spPr>
          <a:xfrm>
            <a:off x="-398846" y="-224351"/>
            <a:ext cx="12989692" cy="730670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10000"/>
                </a:schemeClr>
              </a:gs>
              <a:gs pos="82000">
                <a:srgbClr val="450505">
                  <a:alpha val="1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6B9507E-4818-48A9-80D4-61CA8D18CAF9}"/>
              </a:ext>
            </a:extLst>
          </p:cNvPr>
          <p:cNvSpPr/>
          <p:nvPr/>
        </p:nvSpPr>
        <p:spPr>
          <a:xfrm>
            <a:off x="0" y="1"/>
            <a:ext cx="12192000" cy="548104"/>
          </a:xfrm>
          <a:prstGeom prst="rect">
            <a:avLst/>
          </a:prstGeom>
          <a:solidFill>
            <a:schemeClr val="dk1">
              <a:alpha val="81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0FF50EB-888A-4E51-B8F1-20E4D4D1405C}"/>
              </a:ext>
            </a:extLst>
          </p:cNvPr>
          <p:cNvGrpSpPr/>
          <p:nvPr/>
        </p:nvGrpSpPr>
        <p:grpSpPr>
          <a:xfrm>
            <a:off x="11602950" y="154003"/>
            <a:ext cx="376364" cy="188258"/>
            <a:chOff x="8696199" y="1114425"/>
            <a:chExt cx="376364" cy="188258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59C50D9-9A49-446D-B6FC-195C30CF60C6}"/>
                </a:ext>
              </a:extLst>
            </p:cNvPr>
            <p:cNvCxnSpPr/>
            <p:nvPr/>
          </p:nvCxnSpPr>
          <p:spPr>
            <a:xfrm>
              <a:off x="8701088" y="1114425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D99520C-1844-46EC-9CB6-FFC50BE0E106}"/>
                </a:ext>
              </a:extLst>
            </p:cNvPr>
            <p:cNvCxnSpPr/>
            <p:nvPr/>
          </p:nvCxnSpPr>
          <p:spPr>
            <a:xfrm>
              <a:off x="8696199" y="1212221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54F4909-2343-4EA6-9D8E-48494B95A05F}"/>
                </a:ext>
              </a:extLst>
            </p:cNvPr>
            <p:cNvCxnSpPr/>
            <p:nvPr/>
          </p:nvCxnSpPr>
          <p:spPr>
            <a:xfrm>
              <a:off x="8701088" y="1302683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B057C77-C6DD-4DE5-A93A-5ADB974A4DB8}"/>
              </a:ext>
            </a:extLst>
          </p:cNvPr>
          <p:cNvSpPr txBox="1"/>
          <p:nvPr/>
        </p:nvSpPr>
        <p:spPr>
          <a:xfrm>
            <a:off x="100759" y="89018"/>
            <a:ext cx="152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vel" pitchFamily="2" charset="0"/>
                <a:ea typeface="+mn-ea"/>
                <a:cs typeface="+mn-cs"/>
              </a:rPr>
              <a:t>BOCHINS PAW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6EA07-FE03-49DA-A598-4F5515801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52842" flipV="1">
            <a:off x="2110963" y="8456481"/>
            <a:ext cx="6760075" cy="3744353"/>
          </a:xfrm>
          <a:prstGeom prst="rect">
            <a:avLst/>
          </a:prstGeom>
          <a:effectLst>
            <a:glow rad="177800">
              <a:schemeClr val="bg1">
                <a:alpha val="17000"/>
              </a:schemeClr>
            </a:glow>
          </a:effectLst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7FA7C6F4-4FB2-4542-86CB-47BE409BF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52842" flipV="1">
            <a:off x="2263363" y="8608881"/>
            <a:ext cx="6760075" cy="3744353"/>
          </a:xfrm>
          <a:prstGeom prst="rect">
            <a:avLst/>
          </a:prstGeom>
          <a:effectLst>
            <a:glow rad="177800">
              <a:schemeClr val="bg1">
                <a:alpha val="17000"/>
              </a:schemeClr>
            </a:glo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FCEC209-28C0-44E4-8184-E713B746FEF8}"/>
              </a:ext>
            </a:extLst>
          </p:cNvPr>
          <p:cNvSpPr/>
          <p:nvPr/>
        </p:nvSpPr>
        <p:spPr>
          <a:xfrm>
            <a:off x="4807527" y="3698994"/>
            <a:ext cx="1892313" cy="2279242"/>
          </a:xfrm>
          <a:custGeom>
            <a:avLst/>
            <a:gdLst>
              <a:gd name="connsiteX0" fmla="*/ 623455 w 1892313"/>
              <a:gd name="connsiteY0" fmla="*/ 2279242 h 2279242"/>
              <a:gd name="connsiteX1" fmla="*/ 381000 w 1892313"/>
              <a:gd name="connsiteY1" fmla="*/ 2085279 h 2279242"/>
              <a:gd name="connsiteX2" fmla="*/ 117764 w 1892313"/>
              <a:gd name="connsiteY2" fmla="*/ 1912097 h 2279242"/>
              <a:gd name="connsiteX3" fmla="*/ 0 w 1892313"/>
              <a:gd name="connsiteY3" fmla="*/ 1808188 h 2279242"/>
              <a:gd name="connsiteX4" fmla="*/ 436418 w 1892313"/>
              <a:gd name="connsiteY4" fmla="*/ 1503388 h 2279242"/>
              <a:gd name="connsiteX5" fmla="*/ 602673 w 1892313"/>
              <a:gd name="connsiteY5" fmla="*/ 1357915 h 2279242"/>
              <a:gd name="connsiteX6" fmla="*/ 644237 w 1892313"/>
              <a:gd name="connsiteY6" fmla="*/ 1337133 h 2279242"/>
              <a:gd name="connsiteX7" fmla="*/ 928255 w 1892313"/>
              <a:gd name="connsiteY7" fmla="*/ 1551879 h 2279242"/>
              <a:gd name="connsiteX8" fmla="*/ 1385455 w 1892313"/>
              <a:gd name="connsiteY8" fmla="*/ 1801261 h 2279242"/>
              <a:gd name="connsiteX9" fmla="*/ 1440873 w 1892313"/>
              <a:gd name="connsiteY9" fmla="*/ 1849751 h 2279242"/>
              <a:gd name="connsiteX10" fmla="*/ 1579418 w 1892313"/>
              <a:gd name="connsiteY10" fmla="*/ 1932879 h 2279242"/>
              <a:gd name="connsiteX11" fmla="*/ 1600200 w 1892313"/>
              <a:gd name="connsiteY11" fmla="*/ 1946733 h 2279242"/>
              <a:gd name="connsiteX12" fmla="*/ 1385455 w 1892313"/>
              <a:gd name="connsiteY12" fmla="*/ 1475679 h 2279242"/>
              <a:gd name="connsiteX13" fmla="*/ 1184564 w 1892313"/>
              <a:gd name="connsiteY13" fmla="*/ 1129315 h 2279242"/>
              <a:gd name="connsiteX14" fmla="*/ 1004455 w 1892313"/>
              <a:gd name="connsiteY14" fmla="*/ 900715 h 2279242"/>
              <a:gd name="connsiteX15" fmla="*/ 914400 w 1892313"/>
              <a:gd name="connsiteY15" fmla="*/ 789879 h 2279242"/>
              <a:gd name="connsiteX16" fmla="*/ 893618 w 1892313"/>
              <a:gd name="connsiteY16" fmla="*/ 748315 h 2279242"/>
              <a:gd name="connsiteX17" fmla="*/ 879764 w 1892313"/>
              <a:gd name="connsiteY17" fmla="*/ 713679 h 2279242"/>
              <a:gd name="connsiteX18" fmla="*/ 1343891 w 1892313"/>
              <a:gd name="connsiteY18" fmla="*/ 845297 h 2279242"/>
              <a:gd name="connsiteX19" fmla="*/ 1724891 w 1892313"/>
              <a:gd name="connsiteY19" fmla="*/ 963061 h 2279242"/>
              <a:gd name="connsiteX20" fmla="*/ 1808018 w 1892313"/>
              <a:gd name="connsiteY20" fmla="*/ 969988 h 2279242"/>
              <a:gd name="connsiteX21" fmla="*/ 1877291 w 1892313"/>
              <a:gd name="connsiteY21" fmla="*/ 990770 h 2279242"/>
              <a:gd name="connsiteX22" fmla="*/ 1891146 w 1892313"/>
              <a:gd name="connsiteY22" fmla="*/ 949206 h 2279242"/>
              <a:gd name="connsiteX23" fmla="*/ 1849582 w 1892313"/>
              <a:gd name="connsiteY23" fmla="*/ 866079 h 2279242"/>
              <a:gd name="connsiteX24" fmla="*/ 1738746 w 1892313"/>
              <a:gd name="connsiteY24" fmla="*/ 401951 h 2279242"/>
              <a:gd name="connsiteX25" fmla="*/ 1745673 w 1892313"/>
              <a:gd name="connsiteY25" fmla="*/ 173351 h 2279242"/>
              <a:gd name="connsiteX26" fmla="*/ 1759528 w 1892313"/>
              <a:gd name="connsiteY26" fmla="*/ 83297 h 2279242"/>
              <a:gd name="connsiteX27" fmla="*/ 1766455 w 1892313"/>
              <a:gd name="connsiteY27" fmla="*/ 170 h 2279242"/>
              <a:gd name="connsiteX28" fmla="*/ 1149928 w 1892313"/>
              <a:gd name="connsiteY28" fmla="*/ 207988 h 2279242"/>
              <a:gd name="connsiteX29" fmla="*/ 561109 w 1892313"/>
              <a:gd name="connsiteY29" fmla="*/ 318824 h 2279242"/>
              <a:gd name="connsiteX30" fmla="*/ 263237 w 1892313"/>
              <a:gd name="connsiteY30" fmla="*/ 401951 h 2279242"/>
              <a:gd name="connsiteX31" fmla="*/ 367146 w 1892313"/>
              <a:gd name="connsiteY31" fmla="*/ 616697 h 2279242"/>
              <a:gd name="connsiteX32" fmla="*/ 408709 w 1892313"/>
              <a:gd name="connsiteY32" fmla="*/ 727533 h 2279242"/>
              <a:gd name="connsiteX33" fmla="*/ 429491 w 1892313"/>
              <a:gd name="connsiteY33" fmla="*/ 831442 h 2279242"/>
              <a:gd name="connsiteX34" fmla="*/ 429491 w 1892313"/>
              <a:gd name="connsiteY34" fmla="*/ 859151 h 227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92313" h="2279242">
                <a:moveTo>
                  <a:pt x="623455" y="2279242"/>
                </a:moveTo>
                <a:cubicBezTo>
                  <a:pt x="567940" y="2232979"/>
                  <a:pt x="443885" y="2126651"/>
                  <a:pt x="381000" y="2085279"/>
                </a:cubicBezTo>
                <a:cubicBezTo>
                  <a:pt x="293255" y="2027552"/>
                  <a:pt x="192033" y="1986366"/>
                  <a:pt x="117764" y="1912097"/>
                </a:cubicBezTo>
                <a:cubicBezTo>
                  <a:pt x="20407" y="1814740"/>
                  <a:pt x="65680" y="1841027"/>
                  <a:pt x="0" y="1808188"/>
                </a:cubicBezTo>
                <a:cubicBezTo>
                  <a:pt x="121272" y="1626278"/>
                  <a:pt x="-22057" y="1829292"/>
                  <a:pt x="436418" y="1503388"/>
                </a:cubicBezTo>
                <a:cubicBezTo>
                  <a:pt x="496437" y="1460724"/>
                  <a:pt x="547255" y="1406406"/>
                  <a:pt x="602673" y="1357915"/>
                </a:cubicBezTo>
                <a:cubicBezTo>
                  <a:pt x="616989" y="1322128"/>
                  <a:pt x="608208" y="1310712"/>
                  <a:pt x="644237" y="1337133"/>
                </a:cubicBezTo>
                <a:cubicBezTo>
                  <a:pt x="739948" y="1407321"/>
                  <a:pt x="830488" y="1484585"/>
                  <a:pt x="928255" y="1551879"/>
                </a:cubicBezTo>
                <a:cubicBezTo>
                  <a:pt x="1302924" y="1809768"/>
                  <a:pt x="1042229" y="1611584"/>
                  <a:pt x="1385455" y="1801261"/>
                </a:cubicBezTo>
                <a:cubicBezTo>
                  <a:pt x="1406938" y="1813133"/>
                  <a:pt x="1420562" y="1835969"/>
                  <a:pt x="1440873" y="1849751"/>
                </a:cubicBezTo>
                <a:cubicBezTo>
                  <a:pt x="1485438" y="1879992"/>
                  <a:pt x="1534606" y="1903006"/>
                  <a:pt x="1579418" y="1932879"/>
                </a:cubicBezTo>
                <a:lnTo>
                  <a:pt x="1600200" y="1946733"/>
                </a:lnTo>
                <a:cubicBezTo>
                  <a:pt x="1525682" y="1723176"/>
                  <a:pt x="1569607" y="1839493"/>
                  <a:pt x="1385455" y="1475679"/>
                </a:cubicBezTo>
                <a:cubicBezTo>
                  <a:pt x="1331440" y="1368966"/>
                  <a:pt x="1256623" y="1228396"/>
                  <a:pt x="1184564" y="1129315"/>
                </a:cubicBezTo>
                <a:cubicBezTo>
                  <a:pt x="1127506" y="1050860"/>
                  <a:pt x="1064867" y="976617"/>
                  <a:pt x="1004455" y="900715"/>
                </a:cubicBezTo>
                <a:cubicBezTo>
                  <a:pt x="974810" y="863469"/>
                  <a:pt x="935689" y="832457"/>
                  <a:pt x="914400" y="789879"/>
                </a:cubicBezTo>
                <a:cubicBezTo>
                  <a:pt x="907473" y="776024"/>
                  <a:pt x="900028" y="762417"/>
                  <a:pt x="893618" y="748315"/>
                </a:cubicBezTo>
                <a:cubicBezTo>
                  <a:pt x="888473" y="736995"/>
                  <a:pt x="867608" y="711061"/>
                  <a:pt x="879764" y="713679"/>
                </a:cubicBezTo>
                <a:cubicBezTo>
                  <a:pt x="1036968" y="747538"/>
                  <a:pt x="1191334" y="794445"/>
                  <a:pt x="1343891" y="845297"/>
                </a:cubicBezTo>
                <a:cubicBezTo>
                  <a:pt x="1407089" y="866363"/>
                  <a:pt x="1612667" y="945105"/>
                  <a:pt x="1724891" y="963061"/>
                </a:cubicBezTo>
                <a:cubicBezTo>
                  <a:pt x="1752347" y="967454"/>
                  <a:pt x="1780309" y="967679"/>
                  <a:pt x="1808018" y="969988"/>
                </a:cubicBezTo>
                <a:cubicBezTo>
                  <a:pt x="1831109" y="976915"/>
                  <a:pt x="1853903" y="996617"/>
                  <a:pt x="1877291" y="990770"/>
                </a:cubicBezTo>
                <a:cubicBezTo>
                  <a:pt x="1891459" y="987228"/>
                  <a:pt x="1894314" y="963462"/>
                  <a:pt x="1891146" y="949206"/>
                </a:cubicBezTo>
                <a:cubicBezTo>
                  <a:pt x="1884426" y="918964"/>
                  <a:pt x="1859816" y="895319"/>
                  <a:pt x="1849582" y="866079"/>
                </a:cubicBezTo>
                <a:cubicBezTo>
                  <a:pt x="1794611" y="709018"/>
                  <a:pt x="1772538" y="566686"/>
                  <a:pt x="1738746" y="401951"/>
                </a:cubicBezTo>
                <a:cubicBezTo>
                  <a:pt x="1730243" y="257421"/>
                  <a:pt x="1726361" y="313358"/>
                  <a:pt x="1745673" y="173351"/>
                </a:cubicBezTo>
                <a:cubicBezTo>
                  <a:pt x="1749823" y="143265"/>
                  <a:pt x="1755909" y="113452"/>
                  <a:pt x="1759528" y="83297"/>
                </a:cubicBezTo>
                <a:cubicBezTo>
                  <a:pt x="1762841" y="55690"/>
                  <a:pt x="1794005" y="-3587"/>
                  <a:pt x="1766455" y="170"/>
                </a:cubicBezTo>
                <a:cubicBezTo>
                  <a:pt x="1370623" y="54147"/>
                  <a:pt x="1411536" y="120785"/>
                  <a:pt x="1149928" y="207988"/>
                </a:cubicBezTo>
                <a:cubicBezTo>
                  <a:pt x="811727" y="320722"/>
                  <a:pt x="899145" y="294090"/>
                  <a:pt x="561109" y="318824"/>
                </a:cubicBezTo>
                <a:cubicBezTo>
                  <a:pt x="284771" y="384273"/>
                  <a:pt x="375196" y="334777"/>
                  <a:pt x="263237" y="401951"/>
                </a:cubicBezTo>
                <a:cubicBezTo>
                  <a:pt x="320239" y="553963"/>
                  <a:pt x="228776" y="316897"/>
                  <a:pt x="367146" y="616697"/>
                </a:cubicBezTo>
                <a:cubicBezTo>
                  <a:pt x="383681" y="652523"/>
                  <a:pt x="396231" y="690100"/>
                  <a:pt x="408709" y="727533"/>
                </a:cubicBezTo>
                <a:cubicBezTo>
                  <a:pt x="418689" y="757472"/>
                  <a:pt x="426590" y="799532"/>
                  <a:pt x="429491" y="831442"/>
                </a:cubicBezTo>
                <a:cubicBezTo>
                  <a:pt x="430327" y="840640"/>
                  <a:pt x="429491" y="849915"/>
                  <a:pt x="429491" y="859151"/>
                </a:cubicBezTo>
              </a:path>
            </a:pathLst>
          </a:custGeom>
          <a:noFill/>
          <a:ln w="190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145D48-F92A-46BF-A3E0-6757B4E79D13}"/>
              </a:ext>
            </a:extLst>
          </p:cNvPr>
          <p:cNvSpPr/>
          <p:nvPr/>
        </p:nvSpPr>
        <p:spPr>
          <a:xfrm>
            <a:off x="4287982" y="2403764"/>
            <a:ext cx="3097002" cy="1004454"/>
          </a:xfrm>
          <a:custGeom>
            <a:avLst/>
            <a:gdLst>
              <a:gd name="connsiteX0" fmla="*/ 436418 w 3097002"/>
              <a:gd name="connsiteY0" fmla="*/ 1004454 h 1004454"/>
              <a:gd name="connsiteX1" fmla="*/ 242454 w 3097002"/>
              <a:gd name="connsiteY1" fmla="*/ 817418 h 1004454"/>
              <a:gd name="connsiteX2" fmla="*/ 152400 w 3097002"/>
              <a:gd name="connsiteY2" fmla="*/ 727363 h 1004454"/>
              <a:gd name="connsiteX3" fmla="*/ 0 w 3097002"/>
              <a:gd name="connsiteY3" fmla="*/ 616527 h 1004454"/>
              <a:gd name="connsiteX4" fmla="*/ 62345 w 3097002"/>
              <a:gd name="connsiteY4" fmla="*/ 547254 h 1004454"/>
              <a:gd name="connsiteX5" fmla="*/ 207818 w 3097002"/>
              <a:gd name="connsiteY5" fmla="*/ 394854 h 1004454"/>
              <a:gd name="connsiteX6" fmla="*/ 277091 w 3097002"/>
              <a:gd name="connsiteY6" fmla="*/ 311727 h 1004454"/>
              <a:gd name="connsiteX7" fmla="*/ 374073 w 3097002"/>
              <a:gd name="connsiteY7" fmla="*/ 200891 h 1004454"/>
              <a:gd name="connsiteX8" fmla="*/ 422563 w 3097002"/>
              <a:gd name="connsiteY8" fmla="*/ 166254 h 1004454"/>
              <a:gd name="connsiteX9" fmla="*/ 755073 w 3097002"/>
              <a:gd name="connsiteY9" fmla="*/ 450272 h 1004454"/>
              <a:gd name="connsiteX10" fmla="*/ 1011382 w 3097002"/>
              <a:gd name="connsiteY10" fmla="*/ 699654 h 1004454"/>
              <a:gd name="connsiteX11" fmla="*/ 1108363 w 3097002"/>
              <a:gd name="connsiteY11" fmla="*/ 803563 h 1004454"/>
              <a:gd name="connsiteX12" fmla="*/ 1205345 w 3097002"/>
              <a:gd name="connsiteY12" fmla="*/ 907472 h 1004454"/>
              <a:gd name="connsiteX13" fmla="*/ 1233054 w 3097002"/>
              <a:gd name="connsiteY13" fmla="*/ 935181 h 1004454"/>
              <a:gd name="connsiteX14" fmla="*/ 1371600 w 3097002"/>
              <a:gd name="connsiteY14" fmla="*/ 644236 h 1004454"/>
              <a:gd name="connsiteX15" fmla="*/ 1454727 w 3097002"/>
              <a:gd name="connsiteY15" fmla="*/ 491836 h 1004454"/>
              <a:gd name="connsiteX16" fmla="*/ 1579418 w 3097002"/>
              <a:gd name="connsiteY16" fmla="*/ 353291 h 1004454"/>
              <a:gd name="connsiteX17" fmla="*/ 1620982 w 3097002"/>
              <a:gd name="connsiteY17" fmla="*/ 367145 h 1004454"/>
              <a:gd name="connsiteX18" fmla="*/ 1773382 w 3097002"/>
              <a:gd name="connsiteY18" fmla="*/ 574963 h 1004454"/>
              <a:gd name="connsiteX19" fmla="*/ 1856509 w 3097002"/>
              <a:gd name="connsiteY19" fmla="*/ 685800 h 1004454"/>
              <a:gd name="connsiteX20" fmla="*/ 2008909 w 3097002"/>
              <a:gd name="connsiteY20" fmla="*/ 914400 h 1004454"/>
              <a:gd name="connsiteX21" fmla="*/ 2022763 w 3097002"/>
              <a:gd name="connsiteY21" fmla="*/ 865909 h 1004454"/>
              <a:gd name="connsiteX22" fmla="*/ 2092036 w 3097002"/>
              <a:gd name="connsiteY22" fmla="*/ 810491 h 1004454"/>
              <a:gd name="connsiteX23" fmla="*/ 2189018 w 3097002"/>
              <a:gd name="connsiteY23" fmla="*/ 720436 h 1004454"/>
              <a:gd name="connsiteX24" fmla="*/ 2299854 w 3097002"/>
              <a:gd name="connsiteY24" fmla="*/ 595745 h 1004454"/>
              <a:gd name="connsiteX25" fmla="*/ 2396836 w 3097002"/>
              <a:gd name="connsiteY25" fmla="*/ 505691 h 1004454"/>
              <a:gd name="connsiteX26" fmla="*/ 2563091 w 3097002"/>
              <a:gd name="connsiteY26" fmla="*/ 332509 h 1004454"/>
              <a:gd name="connsiteX27" fmla="*/ 2680854 w 3097002"/>
              <a:gd name="connsiteY27" fmla="*/ 235527 h 1004454"/>
              <a:gd name="connsiteX28" fmla="*/ 2770909 w 3097002"/>
              <a:gd name="connsiteY28" fmla="*/ 145472 h 1004454"/>
              <a:gd name="connsiteX29" fmla="*/ 2909454 w 3097002"/>
              <a:gd name="connsiteY29" fmla="*/ 41563 h 1004454"/>
              <a:gd name="connsiteX30" fmla="*/ 2971800 w 3097002"/>
              <a:gd name="connsiteY30" fmla="*/ 0 h 1004454"/>
              <a:gd name="connsiteX31" fmla="*/ 3027218 w 3097002"/>
              <a:gd name="connsiteY31" fmla="*/ 55418 h 1004454"/>
              <a:gd name="connsiteX32" fmla="*/ 3075709 w 3097002"/>
              <a:gd name="connsiteY32" fmla="*/ 207818 h 1004454"/>
              <a:gd name="connsiteX33" fmla="*/ 3096491 w 3097002"/>
              <a:gd name="connsiteY33" fmla="*/ 311727 h 1004454"/>
              <a:gd name="connsiteX34" fmla="*/ 3096491 w 3097002"/>
              <a:gd name="connsiteY34" fmla="*/ 353291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97002" h="1004454">
                <a:moveTo>
                  <a:pt x="436418" y="1004454"/>
                </a:moveTo>
                <a:lnTo>
                  <a:pt x="242454" y="817418"/>
                </a:lnTo>
                <a:cubicBezTo>
                  <a:pt x="212068" y="787773"/>
                  <a:pt x="185720" y="753668"/>
                  <a:pt x="152400" y="727363"/>
                </a:cubicBezTo>
                <a:cubicBezTo>
                  <a:pt x="15051" y="618929"/>
                  <a:pt x="73811" y="641129"/>
                  <a:pt x="0" y="616527"/>
                </a:cubicBezTo>
                <a:cubicBezTo>
                  <a:pt x="20782" y="593436"/>
                  <a:pt x="41098" y="569918"/>
                  <a:pt x="62345" y="547254"/>
                </a:cubicBezTo>
                <a:cubicBezTo>
                  <a:pt x="110377" y="496020"/>
                  <a:pt x="160501" y="446750"/>
                  <a:pt x="207818" y="394854"/>
                </a:cubicBezTo>
                <a:cubicBezTo>
                  <a:pt x="232120" y="368201"/>
                  <a:pt x="254000" y="339436"/>
                  <a:pt x="277091" y="311727"/>
                </a:cubicBezTo>
                <a:cubicBezTo>
                  <a:pt x="284770" y="302512"/>
                  <a:pt x="346192" y="223703"/>
                  <a:pt x="374073" y="200891"/>
                </a:cubicBezTo>
                <a:cubicBezTo>
                  <a:pt x="389446" y="188313"/>
                  <a:pt x="406400" y="177800"/>
                  <a:pt x="422563" y="166254"/>
                </a:cubicBezTo>
                <a:cubicBezTo>
                  <a:pt x="599179" y="254563"/>
                  <a:pt x="476678" y="184928"/>
                  <a:pt x="755073" y="450272"/>
                </a:cubicBezTo>
                <a:cubicBezTo>
                  <a:pt x="796891" y="490130"/>
                  <a:pt x="947100" y="632800"/>
                  <a:pt x="1011382" y="699654"/>
                </a:cubicBezTo>
                <a:cubicBezTo>
                  <a:pt x="1044220" y="733806"/>
                  <a:pt x="1076036" y="768927"/>
                  <a:pt x="1108363" y="803563"/>
                </a:cubicBezTo>
                <a:lnTo>
                  <a:pt x="1205345" y="907472"/>
                </a:lnTo>
                <a:cubicBezTo>
                  <a:pt x="1214328" y="916954"/>
                  <a:pt x="1233054" y="935181"/>
                  <a:pt x="1233054" y="935181"/>
                </a:cubicBezTo>
                <a:cubicBezTo>
                  <a:pt x="1215276" y="775174"/>
                  <a:pt x="1218690" y="924573"/>
                  <a:pt x="1371600" y="644236"/>
                </a:cubicBezTo>
                <a:cubicBezTo>
                  <a:pt x="1399309" y="593436"/>
                  <a:pt x="1422949" y="540195"/>
                  <a:pt x="1454727" y="491836"/>
                </a:cubicBezTo>
                <a:cubicBezTo>
                  <a:pt x="1486430" y="443592"/>
                  <a:pt x="1537571" y="395137"/>
                  <a:pt x="1579418" y="353291"/>
                </a:cubicBezTo>
                <a:cubicBezTo>
                  <a:pt x="1593273" y="357909"/>
                  <a:pt x="1609648" y="357936"/>
                  <a:pt x="1620982" y="367145"/>
                </a:cubicBezTo>
                <a:cubicBezTo>
                  <a:pt x="1691770" y="424660"/>
                  <a:pt x="1722396" y="500608"/>
                  <a:pt x="1773382" y="574963"/>
                </a:cubicBezTo>
                <a:cubicBezTo>
                  <a:pt x="1799499" y="613051"/>
                  <a:pt x="1830892" y="647374"/>
                  <a:pt x="1856509" y="685800"/>
                </a:cubicBezTo>
                <a:cubicBezTo>
                  <a:pt x="2024247" y="937408"/>
                  <a:pt x="1907654" y="796270"/>
                  <a:pt x="2008909" y="914400"/>
                </a:cubicBezTo>
                <a:cubicBezTo>
                  <a:pt x="2013527" y="898236"/>
                  <a:pt x="2012262" y="879036"/>
                  <a:pt x="2022763" y="865909"/>
                </a:cubicBezTo>
                <a:cubicBezTo>
                  <a:pt x="2041236" y="842818"/>
                  <a:pt x="2069782" y="829964"/>
                  <a:pt x="2092036" y="810491"/>
                </a:cubicBezTo>
                <a:cubicBezTo>
                  <a:pt x="2125236" y="781441"/>
                  <a:pt x="2158339" y="752137"/>
                  <a:pt x="2189018" y="720436"/>
                </a:cubicBezTo>
                <a:cubicBezTo>
                  <a:pt x="2227690" y="680474"/>
                  <a:pt x="2261181" y="635707"/>
                  <a:pt x="2299854" y="595745"/>
                </a:cubicBezTo>
                <a:cubicBezTo>
                  <a:pt x="2330533" y="564044"/>
                  <a:pt x="2365642" y="536885"/>
                  <a:pt x="2396836" y="505691"/>
                </a:cubicBezTo>
                <a:cubicBezTo>
                  <a:pt x="2453421" y="449106"/>
                  <a:pt x="2501319" y="383380"/>
                  <a:pt x="2563091" y="332509"/>
                </a:cubicBezTo>
                <a:cubicBezTo>
                  <a:pt x="2602345" y="300182"/>
                  <a:pt x="2643056" y="269545"/>
                  <a:pt x="2680854" y="235527"/>
                </a:cubicBezTo>
                <a:cubicBezTo>
                  <a:pt x="2712409" y="207128"/>
                  <a:pt x="2738539" y="172938"/>
                  <a:pt x="2770909" y="145472"/>
                </a:cubicBezTo>
                <a:cubicBezTo>
                  <a:pt x="2814926" y="108124"/>
                  <a:pt x="2868635" y="82382"/>
                  <a:pt x="2909454" y="41563"/>
                </a:cubicBezTo>
                <a:cubicBezTo>
                  <a:pt x="2945956" y="5061"/>
                  <a:pt x="2925035" y="18705"/>
                  <a:pt x="2971800" y="0"/>
                </a:cubicBezTo>
                <a:cubicBezTo>
                  <a:pt x="2990273" y="18473"/>
                  <a:pt x="3012727" y="33681"/>
                  <a:pt x="3027218" y="55418"/>
                </a:cubicBezTo>
                <a:cubicBezTo>
                  <a:pt x="3049613" y="89011"/>
                  <a:pt x="3067180" y="171997"/>
                  <a:pt x="3075709" y="207818"/>
                </a:cubicBezTo>
                <a:cubicBezTo>
                  <a:pt x="3079801" y="225004"/>
                  <a:pt x="3094514" y="288006"/>
                  <a:pt x="3096491" y="311727"/>
                </a:cubicBezTo>
                <a:cubicBezTo>
                  <a:pt x="3097642" y="325534"/>
                  <a:pt x="3096491" y="339436"/>
                  <a:pt x="3096491" y="353291"/>
                </a:cubicBezTo>
              </a:path>
            </a:pathLst>
          </a:custGeom>
          <a:noFill/>
          <a:ln w="19050">
            <a:solidFill>
              <a:schemeClr val="bg1"/>
            </a:solidFill>
          </a:ln>
          <a:effectLst>
            <a:glow rad="635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1B1250-CFD3-434E-9668-217AC6933097}"/>
              </a:ext>
            </a:extLst>
          </p:cNvPr>
          <p:cNvSpPr/>
          <p:nvPr/>
        </p:nvSpPr>
        <p:spPr>
          <a:xfrm>
            <a:off x="5112327" y="4839369"/>
            <a:ext cx="1115291" cy="1831595"/>
          </a:xfrm>
          <a:custGeom>
            <a:avLst/>
            <a:gdLst>
              <a:gd name="connsiteX0" fmla="*/ 651164 w 1115291"/>
              <a:gd name="connsiteY0" fmla="*/ 1831595 h 1831595"/>
              <a:gd name="connsiteX1" fmla="*/ 803564 w 1115291"/>
              <a:gd name="connsiteY1" fmla="*/ 1810813 h 1831595"/>
              <a:gd name="connsiteX2" fmla="*/ 921328 w 1115291"/>
              <a:gd name="connsiteY2" fmla="*/ 1769249 h 1831595"/>
              <a:gd name="connsiteX3" fmla="*/ 949037 w 1115291"/>
              <a:gd name="connsiteY3" fmla="*/ 1762322 h 1831595"/>
              <a:gd name="connsiteX4" fmla="*/ 990600 w 1115291"/>
              <a:gd name="connsiteY4" fmla="*/ 1748467 h 1831595"/>
              <a:gd name="connsiteX5" fmla="*/ 1011382 w 1115291"/>
              <a:gd name="connsiteY5" fmla="*/ 1734613 h 1831595"/>
              <a:gd name="connsiteX6" fmla="*/ 1115291 w 1115291"/>
              <a:gd name="connsiteY6" fmla="*/ 1713831 h 1831595"/>
              <a:gd name="connsiteX7" fmla="*/ 983673 w 1115291"/>
              <a:gd name="connsiteY7" fmla="*/ 1609922 h 1831595"/>
              <a:gd name="connsiteX8" fmla="*/ 900546 w 1115291"/>
              <a:gd name="connsiteY8" fmla="*/ 1561431 h 1831595"/>
              <a:gd name="connsiteX9" fmla="*/ 803564 w 1115291"/>
              <a:gd name="connsiteY9" fmla="*/ 1499086 h 1831595"/>
              <a:gd name="connsiteX10" fmla="*/ 748146 w 1115291"/>
              <a:gd name="connsiteY10" fmla="*/ 1478304 h 1831595"/>
              <a:gd name="connsiteX11" fmla="*/ 540328 w 1115291"/>
              <a:gd name="connsiteY11" fmla="*/ 1367467 h 1831595"/>
              <a:gd name="connsiteX12" fmla="*/ 477982 w 1115291"/>
              <a:gd name="connsiteY12" fmla="*/ 1339758 h 1831595"/>
              <a:gd name="connsiteX13" fmla="*/ 394855 w 1115291"/>
              <a:gd name="connsiteY13" fmla="*/ 1291267 h 1831595"/>
              <a:gd name="connsiteX14" fmla="*/ 325582 w 1115291"/>
              <a:gd name="connsiteY14" fmla="*/ 1256631 h 1831595"/>
              <a:gd name="connsiteX15" fmla="*/ 180109 w 1115291"/>
              <a:gd name="connsiteY15" fmla="*/ 1145795 h 1831595"/>
              <a:gd name="connsiteX16" fmla="*/ 27709 w 1115291"/>
              <a:gd name="connsiteY16" fmla="*/ 1048813 h 1831595"/>
              <a:gd name="connsiteX17" fmla="*/ 0 w 1115291"/>
              <a:gd name="connsiteY17" fmla="*/ 1034958 h 1831595"/>
              <a:gd name="connsiteX18" fmla="*/ 55418 w 1115291"/>
              <a:gd name="connsiteY18" fmla="*/ 1021104 h 1831595"/>
              <a:gd name="connsiteX19" fmla="*/ 117764 w 1115291"/>
              <a:gd name="connsiteY19" fmla="*/ 1028031 h 1831595"/>
              <a:gd name="connsiteX20" fmla="*/ 346364 w 1115291"/>
              <a:gd name="connsiteY20" fmla="*/ 1062667 h 1831595"/>
              <a:gd name="connsiteX21" fmla="*/ 429491 w 1115291"/>
              <a:gd name="connsiteY21" fmla="*/ 1090376 h 1831595"/>
              <a:gd name="connsiteX22" fmla="*/ 512618 w 1115291"/>
              <a:gd name="connsiteY22" fmla="*/ 1145795 h 1831595"/>
              <a:gd name="connsiteX23" fmla="*/ 644237 w 1115291"/>
              <a:gd name="connsiteY23" fmla="*/ 1159649 h 1831595"/>
              <a:gd name="connsiteX24" fmla="*/ 727364 w 1115291"/>
              <a:gd name="connsiteY24" fmla="*/ 1180431 h 1831595"/>
              <a:gd name="connsiteX25" fmla="*/ 955964 w 1115291"/>
              <a:gd name="connsiteY25" fmla="*/ 1194286 h 1831595"/>
              <a:gd name="connsiteX26" fmla="*/ 914400 w 1115291"/>
              <a:gd name="connsiteY26" fmla="*/ 1097304 h 1831595"/>
              <a:gd name="connsiteX27" fmla="*/ 734291 w 1115291"/>
              <a:gd name="connsiteY27" fmla="*/ 924122 h 1831595"/>
              <a:gd name="connsiteX28" fmla="*/ 602673 w 1115291"/>
              <a:gd name="connsiteY28" fmla="*/ 806358 h 1831595"/>
              <a:gd name="connsiteX29" fmla="*/ 554182 w 1115291"/>
              <a:gd name="connsiteY29" fmla="*/ 750940 h 1831595"/>
              <a:gd name="connsiteX30" fmla="*/ 491837 w 1115291"/>
              <a:gd name="connsiteY30" fmla="*/ 695522 h 1831595"/>
              <a:gd name="connsiteX31" fmla="*/ 422564 w 1115291"/>
              <a:gd name="connsiteY31" fmla="*/ 619322 h 1831595"/>
              <a:gd name="connsiteX32" fmla="*/ 318655 w 1115291"/>
              <a:gd name="connsiteY32" fmla="*/ 466922 h 1831595"/>
              <a:gd name="connsiteX33" fmla="*/ 505691 w 1115291"/>
              <a:gd name="connsiteY33" fmla="*/ 446140 h 1831595"/>
              <a:gd name="connsiteX34" fmla="*/ 568037 w 1115291"/>
              <a:gd name="connsiteY34" fmla="*/ 425358 h 1831595"/>
              <a:gd name="connsiteX35" fmla="*/ 748146 w 1115291"/>
              <a:gd name="connsiteY35" fmla="*/ 376867 h 1831595"/>
              <a:gd name="connsiteX36" fmla="*/ 789709 w 1115291"/>
              <a:gd name="connsiteY36" fmla="*/ 363013 h 1831595"/>
              <a:gd name="connsiteX37" fmla="*/ 824346 w 1115291"/>
              <a:gd name="connsiteY37" fmla="*/ 342231 h 1831595"/>
              <a:gd name="connsiteX38" fmla="*/ 893618 w 1115291"/>
              <a:gd name="connsiteY38" fmla="*/ 328376 h 1831595"/>
              <a:gd name="connsiteX39" fmla="*/ 955964 w 1115291"/>
              <a:gd name="connsiteY39" fmla="*/ 314522 h 1831595"/>
              <a:gd name="connsiteX40" fmla="*/ 886691 w 1115291"/>
              <a:gd name="connsiteY40" fmla="*/ 286813 h 1831595"/>
              <a:gd name="connsiteX41" fmla="*/ 782782 w 1115291"/>
              <a:gd name="connsiteY41" fmla="*/ 252176 h 1831595"/>
              <a:gd name="connsiteX42" fmla="*/ 713509 w 1115291"/>
              <a:gd name="connsiteY42" fmla="*/ 217540 h 1831595"/>
              <a:gd name="connsiteX43" fmla="*/ 658091 w 1115291"/>
              <a:gd name="connsiteY43" fmla="*/ 203686 h 1831595"/>
              <a:gd name="connsiteX44" fmla="*/ 623455 w 1115291"/>
              <a:gd name="connsiteY44" fmla="*/ 175976 h 1831595"/>
              <a:gd name="connsiteX45" fmla="*/ 602673 w 1115291"/>
              <a:gd name="connsiteY45" fmla="*/ 169049 h 1831595"/>
              <a:gd name="connsiteX46" fmla="*/ 574964 w 1115291"/>
              <a:gd name="connsiteY46" fmla="*/ 155195 h 1831595"/>
              <a:gd name="connsiteX47" fmla="*/ 512618 w 1115291"/>
              <a:gd name="connsiteY47" fmla="*/ 120558 h 1831595"/>
              <a:gd name="connsiteX48" fmla="*/ 471055 w 1115291"/>
              <a:gd name="connsiteY48" fmla="*/ 85922 h 1831595"/>
              <a:gd name="connsiteX49" fmla="*/ 477982 w 1115291"/>
              <a:gd name="connsiteY49" fmla="*/ 23576 h 1831595"/>
              <a:gd name="connsiteX50" fmla="*/ 484909 w 1115291"/>
              <a:gd name="connsiteY50" fmla="*/ 2795 h 1831595"/>
              <a:gd name="connsiteX51" fmla="*/ 574964 w 1115291"/>
              <a:gd name="connsiteY51" fmla="*/ 2795 h 1831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15291" h="1831595">
                <a:moveTo>
                  <a:pt x="651164" y="1831595"/>
                </a:moveTo>
                <a:cubicBezTo>
                  <a:pt x="701964" y="1824668"/>
                  <a:pt x="753607" y="1822342"/>
                  <a:pt x="803564" y="1810813"/>
                </a:cubicBezTo>
                <a:cubicBezTo>
                  <a:pt x="844126" y="1801453"/>
                  <a:pt x="880943" y="1779345"/>
                  <a:pt x="921328" y="1769249"/>
                </a:cubicBezTo>
                <a:cubicBezTo>
                  <a:pt x="930564" y="1766940"/>
                  <a:pt x="939918" y="1765058"/>
                  <a:pt x="949037" y="1762322"/>
                </a:cubicBezTo>
                <a:cubicBezTo>
                  <a:pt x="963025" y="1758126"/>
                  <a:pt x="977255" y="1754398"/>
                  <a:pt x="990600" y="1748467"/>
                </a:cubicBezTo>
                <a:cubicBezTo>
                  <a:pt x="998208" y="1745086"/>
                  <a:pt x="1003360" y="1736841"/>
                  <a:pt x="1011382" y="1734613"/>
                </a:cubicBezTo>
                <a:cubicBezTo>
                  <a:pt x="1045416" y="1725159"/>
                  <a:pt x="1115291" y="1713831"/>
                  <a:pt x="1115291" y="1713831"/>
                </a:cubicBezTo>
                <a:cubicBezTo>
                  <a:pt x="943526" y="1606479"/>
                  <a:pt x="1213461" y="1779766"/>
                  <a:pt x="983673" y="1609922"/>
                </a:cubicBezTo>
                <a:cubicBezTo>
                  <a:pt x="957876" y="1590855"/>
                  <a:pt x="927866" y="1578243"/>
                  <a:pt x="900546" y="1561431"/>
                </a:cubicBezTo>
                <a:cubicBezTo>
                  <a:pt x="867816" y="1541290"/>
                  <a:pt x="837302" y="1517489"/>
                  <a:pt x="803564" y="1499086"/>
                </a:cubicBezTo>
                <a:cubicBezTo>
                  <a:pt x="786244" y="1489639"/>
                  <a:pt x="766059" y="1486572"/>
                  <a:pt x="748146" y="1478304"/>
                </a:cubicBezTo>
                <a:cubicBezTo>
                  <a:pt x="518794" y="1372448"/>
                  <a:pt x="716037" y="1459505"/>
                  <a:pt x="540328" y="1367467"/>
                </a:cubicBezTo>
                <a:cubicBezTo>
                  <a:pt x="520182" y="1356915"/>
                  <a:pt x="498128" y="1350310"/>
                  <a:pt x="477982" y="1339758"/>
                </a:cubicBezTo>
                <a:cubicBezTo>
                  <a:pt x="449566" y="1324873"/>
                  <a:pt x="423017" y="1306628"/>
                  <a:pt x="394855" y="1291267"/>
                </a:cubicBezTo>
                <a:cubicBezTo>
                  <a:pt x="372191" y="1278905"/>
                  <a:pt x="347719" y="1269913"/>
                  <a:pt x="325582" y="1256631"/>
                </a:cubicBezTo>
                <a:cubicBezTo>
                  <a:pt x="259559" y="1217018"/>
                  <a:pt x="243035" y="1193739"/>
                  <a:pt x="180109" y="1145795"/>
                </a:cubicBezTo>
                <a:cubicBezTo>
                  <a:pt x="124081" y="1103107"/>
                  <a:pt x="90200" y="1083964"/>
                  <a:pt x="27709" y="1048813"/>
                </a:cubicBezTo>
                <a:cubicBezTo>
                  <a:pt x="18709" y="1043750"/>
                  <a:pt x="9236" y="1039576"/>
                  <a:pt x="0" y="1034958"/>
                </a:cubicBezTo>
                <a:cubicBezTo>
                  <a:pt x="18473" y="1030340"/>
                  <a:pt x="36410" y="1022222"/>
                  <a:pt x="55418" y="1021104"/>
                </a:cubicBezTo>
                <a:cubicBezTo>
                  <a:pt x="76292" y="1019876"/>
                  <a:pt x="97016" y="1025437"/>
                  <a:pt x="117764" y="1028031"/>
                </a:cubicBezTo>
                <a:cubicBezTo>
                  <a:pt x="234287" y="1042596"/>
                  <a:pt x="222361" y="1042001"/>
                  <a:pt x="346364" y="1062667"/>
                </a:cubicBezTo>
                <a:cubicBezTo>
                  <a:pt x="374073" y="1071903"/>
                  <a:pt x="403367" y="1077314"/>
                  <a:pt x="429491" y="1090376"/>
                </a:cubicBezTo>
                <a:cubicBezTo>
                  <a:pt x="459277" y="1105269"/>
                  <a:pt x="480924" y="1135571"/>
                  <a:pt x="512618" y="1145795"/>
                </a:cubicBezTo>
                <a:cubicBezTo>
                  <a:pt x="554603" y="1159339"/>
                  <a:pt x="644237" y="1159649"/>
                  <a:pt x="644237" y="1159649"/>
                </a:cubicBezTo>
                <a:cubicBezTo>
                  <a:pt x="671946" y="1166576"/>
                  <a:pt x="699225" y="1175537"/>
                  <a:pt x="727364" y="1180431"/>
                </a:cubicBezTo>
                <a:cubicBezTo>
                  <a:pt x="772241" y="1188236"/>
                  <a:pt x="941515" y="1193629"/>
                  <a:pt x="955964" y="1194286"/>
                </a:cubicBezTo>
                <a:cubicBezTo>
                  <a:pt x="1025993" y="1180279"/>
                  <a:pt x="1008777" y="1194232"/>
                  <a:pt x="914400" y="1097304"/>
                </a:cubicBezTo>
                <a:cubicBezTo>
                  <a:pt x="856297" y="1037631"/>
                  <a:pt x="796360" y="979658"/>
                  <a:pt x="734291" y="924122"/>
                </a:cubicBezTo>
                <a:cubicBezTo>
                  <a:pt x="690418" y="884867"/>
                  <a:pt x="641440" y="850662"/>
                  <a:pt x="602673" y="806358"/>
                </a:cubicBezTo>
                <a:cubicBezTo>
                  <a:pt x="586509" y="787885"/>
                  <a:pt x="571539" y="768297"/>
                  <a:pt x="554182" y="750940"/>
                </a:cubicBezTo>
                <a:cubicBezTo>
                  <a:pt x="534521" y="731279"/>
                  <a:pt x="511498" y="715183"/>
                  <a:pt x="491837" y="695522"/>
                </a:cubicBezTo>
                <a:cubicBezTo>
                  <a:pt x="467564" y="671249"/>
                  <a:pt x="443772" y="646314"/>
                  <a:pt x="422564" y="619322"/>
                </a:cubicBezTo>
                <a:cubicBezTo>
                  <a:pt x="364887" y="545915"/>
                  <a:pt x="354851" y="527248"/>
                  <a:pt x="318655" y="466922"/>
                </a:cubicBezTo>
                <a:cubicBezTo>
                  <a:pt x="389409" y="419752"/>
                  <a:pt x="305660" y="470386"/>
                  <a:pt x="505691" y="446140"/>
                </a:cubicBezTo>
                <a:cubicBezTo>
                  <a:pt x="527438" y="443504"/>
                  <a:pt x="547021" y="431539"/>
                  <a:pt x="568037" y="425358"/>
                </a:cubicBezTo>
                <a:cubicBezTo>
                  <a:pt x="685321" y="390863"/>
                  <a:pt x="559762" y="439660"/>
                  <a:pt x="748146" y="376867"/>
                </a:cubicBezTo>
                <a:cubicBezTo>
                  <a:pt x="762000" y="372249"/>
                  <a:pt x="776414" y="369056"/>
                  <a:pt x="789709" y="363013"/>
                </a:cubicBezTo>
                <a:cubicBezTo>
                  <a:pt x="801967" y="357441"/>
                  <a:pt x="812042" y="347699"/>
                  <a:pt x="824346" y="342231"/>
                </a:cubicBezTo>
                <a:cubicBezTo>
                  <a:pt x="837066" y="336578"/>
                  <a:pt x="884879" y="329965"/>
                  <a:pt x="893618" y="328376"/>
                </a:cubicBezTo>
                <a:cubicBezTo>
                  <a:pt x="925873" y="322511"/>
                  <a:pt x="926307" y="321936"/>
                  <a:pt x="955964" y="314522"/>
                </a:cubicBezTo>
                <a:cubicBezTo>
                  <a:pt x="853735" y="263407"/>
                  <a:pt x="961480" y="313523"/>
                  <a:pt x="886691" y="286813"/>
                </a:cubicBezTo>
                <a:cubicBezTo>
                  <a:pt x="784607" y="250355"/>
                  <a:pt x="852163" y="266054"/>
                  <a:pt x="782782" y="252176"/>
                </a:cubicBezTo>
                <a:cubicBezTo>
                  <a:pt x="759691" y="240631"/>
                  <a:pt x="738555" y="223801"/>
                  <a:pt x="713509" y="217540"/>
                </a:cubicBezTo>
                <a:lnTo>
                  <a:pt x="658091" y="203686"/>
                </a:lnTo>
                <a:cubicBezTo>
                  <a:pt x="646546" y="194449"/>
                  <a:pt x="635993" y="183812"/>
                  <a:pt x="623455" y="175976"/>
                </a:cubicBezTo>
                <a:cubicBezTo>
                  <a:pt x="617263" y="172106"/>
                  <a:pt x="609385" y="171925"/>
                  <a:pt x="602673" y="169049"/>
                </a:cubicBezTo>
                <a:cubicBezTo>
                  <a:pt x="593181" y="164981"/>
                  <a:pt x="584200" y="159813"/>
                  <a:pt x="574964" y="155195"/>
                </a:cubicBezTo>
                <a:cubicBezTo>
                  <a:pt x="498928" y="79159"/>
                  <a:pt x="596121" y="166106"/>
                  <a:pt x="512618" y="120558"/>
                </a:cubicBezTo>
                <a:cubicBezTo>
                  <a:pt x="496786" y="111922"/>
                  <a:pt x="484909" y="97467"/>
                  <a:pt x="471055" y="85922"/>
                </a:cubicBezTo>
                <a:cubicBezTo>
                  <a:pt x="473364" y="65140"/>
                  <a:pt x="474545" y="44201"/>
                  <a:pt x="477982" y="23576"/>
                </a:cubicBezTo>
                <a:cubicBezTo>
                  <a:pt x="479182" y="16374"/>
                  <a:pt x="477769" y="4325"/>
                  <a:pt x="484909" y="2795"/>
                </a:cubicBezTo>
                <a:cubicBezTo>
                  <a:pt x="514261" y="-3494"/>
                  <a:pt x="544946" y="2795"/>
                  <a:pt x="574964" y="2795"/>
                </a:cubicBezTo>
              </a:path>
            </a:pathLst>
          </a:cu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8E0F9412-2AFF-4CA8-9884-7E60F4C21705}"/>
              </a:ext>
            </a:extLst>
          </p:cNvPr>
          <p:cNvSpPr/>
          <p:nvPr/>
        </p:nvSpPr>
        <p:spPr>
          <a:xfrm>
            <a:off x="-63864" y="-25637"/>
            <a:ext cx="12238279" cy="6891644"/>
          </a:xfrm>
          <a:prstGeom prst="rect">
            <a:avLst/>
          </a:prstGeom>
          <a:gradFill>
            <a:gsLst>
              <a:gs pos="1000">
                <a:schemeClr val="bg1">
                  <a:alpha val="13000"/>
                </a:schemeClr>
              </a:gs>
              <a:gs pos="100000">
                <a:schemeClr val="bg1">
                  <a:alpha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5C09482-00A8-4852-8E0C-D1F863785445}"/>
              </a:ext>
            </a:extLst>
          </p:cNvPr>
          <p:cNvSpPr/>
          <p:nvPr/>
        </p:nvSpPr>
        <p:spPr>
          <a:xfrm>
            <a:off x="6255327" y="3032345"/>
            <a:ext cx="2036618" cy="1768255"/>
          </a:xfrm>
          <a:custGeom>
            <a:avLst/>
            <a:gdLst>
              <a:gd name="connsiteX0" fmla="*/ 0 w 2036618"/>
              <a:gd name="connsiteY0" fmla="*/ 1248710 h 1768255"/>
              <a:gd name="connsiteX1" fmla="*/ 131618 w 2036618"/>
              <a:gd name="connsiteY1" fmla="*/ 1401110 h 1768255"/>
              <a:gd name="connsiteX2" fmla="*/ 173182 w 2036618"/>
              <a:gd name="connsiteY2" fmla="*/ 1477310 h 1768255"/>
              <a:gd name="connsiteX3" fmla="*/ 235528 w 2036618"/>
              <a:gd name="connsiteY3" fmla="*/ 1560437 h 1768255"/>
              <a:gd name="connsiteX4" fmla="*/ 263237 w 2036618"/>
              <a:gd name="connsiteY4" fmla="*/ 1608928 h 1768255"/>
              <a:gd name="connsiteX5" fmla="*/ 277091 w 2036618"/>
              <a:gd name="connsiteY5" fmla="*/ 1636637 h 1768255"/>
              <a:gd name="connsiteX6" fmla="*/ 346364 w 2036618"/>
              <a:gd name="connsiteY6" fmla="*/ 1712837 h 1768255"/>
              <a:gd name="connsiteX7" fmla="*/ 381000 w 2036618"/>
              <a:gd name="connsiteY7" fmla="*/ 1726691 h 1768255"/>
              <a:gd name="connsiteX8" fmla="*/ 484909 w 2036618"/>
              <a:gd name="connsiteY8" fmla="*/ 1740546 h 1768255"/>
              <a:gd name="connsiteX9" fmla="*/ 609600 w 2036618"/>
              <a:gd name="connsiteY9" fmla="*/ 1761328 h 1768255"/>
              <a:gd name="connsiteX10" fmla="*/ 658091 w 2036618"/>
              <a:gd name="connsiteY10" fmla="*/ 1768255 h 1768255"/>
              <a:gd name="connsiteX11" fmla="*/ 748146 w 2036618"/>
              <a:gd name="connsiteY11" fmla="*/ 1311055 h 1768255"/>
              <a:gd name="connsiteX12" fmla="*/ 824346 w 2036618"/>
              <a:gd name="connsiteY12" fmla="*/ 1110164 h 1768255"/>
              <a:gd name="connsiteX13" fmla="*/ 831273 w 2036618"/>
              <a:gd name="connsiteY13" fmla="*/ 1027037 h 1768255"/>
              <a:gd name="connsiteX14" fmla="*/ 858982 w 2036618"/>
              <a:gd name="connsiteY14" fmla="*/ 936982 h 1768255"/>
              <a:gd name="connsiteX15" fmla="*/ 935182 w 2036618"/>
              <a:gd name="connsiteY15" fmla="*/ 978546 h 1768255"/>
              <a:gd name="connsiteX16" fmla="*/ 1094509 w 2036618"/>
              <a:gd name="connsiteY16" fmla="*/ 1144800 h 1768255"/>
              <a:gd name="connsiteX17" fmla="*/ 1295400 w 2036618"/>
              <a:gd name="connsiteY17" fmla="*/ 1359546 h 1768255"/>
              <a:gd name="connsiteX18" fmla="*/ 1357746 w 2036618"/>
              <a:gd name="connsiteY18" fmla="*/ 1435746 h 1768255"/>
              <a:gd name="connsiteX19" fmla="*/ 1399309 w 2036618"/>
              <a:gd name="connsiteY19" fmla="*/ 1484237 h 1768255"/>
              <a:gd name="connsiteX20" fmla="*/ 1433946 w 2036618"/>
              <a:gd name="connsiteY20" fmla="*/ 1539655 h 1768255"/>
              <a:gd name="connsiteX21" fmla="*/ 1427018 w 2036618"/>
              <a:gd name="connsiteY21" fmla="*/ 1505019 h 1768255"/>
              <a:gd name="connsiteX22" fmla="*/ 1433946 w 2036618"/>
              <a:gd name="connsiteY22" fmla="*/ 1428819 h 1768255"/>
              <a:gd name="connsiteX23" fmla="*/ 1447800 w 2036618"/>
              <a:gd name="connsiteY23" fmla="*/ 1373400 h 1768255"/>
              <a:gd name="connsiteX24" fmla="*/ 1461655 w 2036618"/>
              <a:gd name="connsiteY24" fmla="*/ 1311055 h 1768255"/>
              <a:gd name="connsiteX25" fmla="*/ 1475509 w 2036618"/>
              <a:gd name="connsiteY25" fmla="*/ 1221000 h 1768255"/>
              <a:gd name="connsiteX26" fmla="*/ 1489364 w 2036618"/>
              <a:gd name="connsiteY26" fmla="*/ 1200219 h 1768255"/>
              <a:gd name="connsiteX27" fmla="*/ 1572491 w 2036618"/>
              <a:gd name="connsiteY27" fmla="*/ 1207146 h 1768255"/>
              <a:gd name="connsiteX28" fmla="*/ 1724891 w 2036618"/>
              <a:gd name="connsiteY28" fmla="*/ 1186364 h 1768255"/>
              <a:gd name="connsiteX29" fmla="*/ 1884218 w 2036618"/>
              <a:gd name="connsiteY29" fmla="*/ 1110164 h 1768255"/>
              <a:gd name="connsiteX30" fmla="*/ 1953491 w 2036618"/>
              <a:gd name="connsiteY30" fmla="*/ 1096310 h 1768255"/>
              <a:gd name="connsiteX31" fmla="*/ 2036618 w 2036618"/>
              <a:gd name="connsiteY31" fmla="*/ 1054746 h 1768255"/>
              <a:gd name="connsiteX32" fmla="*/ 1780309 w 2036618"/>
              <a:gd name="connsiteY32" fmla="*/ 923128 h 1768255"/>
              <a:gd name="connsiteX33" fmla="*/ 1697182 w 2036618"/>
              <a:gd name="connsiteY33" fmla="*/ 888491 h 1768255"/>
              <a:gd name="connsiteX34" fmla="*/ 1627909 w 2036618"/>
              <a:gd name="connsiteY34" fmla="*/ 867710 h 1768255"/>
              <a:gd name="connsiteX35" fmla="*/ 1586346 w 2036618"/>
              <a:gd name="connsiteY35" fmla="*/ 853855 h 1768255"/>
              <a:gd name="connsiteX36" fmla="*/ 1530928 w 2036618"/>
              <a:gd name="connsiteY36" fmla="*/ 833073 h 1768255"/>
              <a:gd name="connsiteX37" fmla="*/ 1468582 w 2036618"/>
              <a:gd name="connsiteY37" fmla="*/ 791510 h 1768255"/>
              <a:gd name="connsiteX38" fmla="*/ 1427018 w 2036618"/>
              <a:gd name="connsiteY38" fmla="*/ 770728 h 1768255"/>
              <a:gd name="connsiteX39" fmla="*/ 1385455 w 2036618"/>
              <a:gd name="connsiteY39" fmla="*/ 743019 h 1768255"/>
              <a:gd name="connsiteX40" fmla="*/ 1350818 w 2036618"/>
              <a:gd name="connsiteY40" fmla="*/ 722237 h 1768255"/>
              <a:gd name="connsiteX41" fmla="*/ 1219200 w 2036618"/>
              <a:gd name="connsiteY41" fmla="*/ 618328 h 1768255"/>
              <a:gd name="connsiteX42" fmla="*/ 1101437 w 2036618"/>
              <a:gd name="connsiteY42" fmla="*/ 549055 h 1768255"/>
              <a:gd name="connsiteX43" fmla="*/ 955964 w 2036618"/>
              <a:gd name="connsiteY43" fmla="*/ 465928 h 1768255"/>
              <a:gd name="connsiteX44" fmla="*/ 907473 w 2036618"/>
              <a:gd name="connsiteY44" fmla="*/ 445146 h 1768255"/>
              <a:gd name="connsiteX45" fmla="*/ 858982 w 2036618"/>
              <a:gd name="connsiteY45" fmla="*/ 417437 h 1768255"/>
              <a:gd name="connsiteX46" fmla="*/ 796637 w 2036618"/>
              <a:gd name="connsiteY46" fmla="*/ 396655 h 1768255"/>
              <a:gd name="connsiteX47" fmla="*/ 762000 w 2036618"/>
              <a:gd name="connsiteY47" fmla="*/ 382800 h 1768255"/>
              <a:gd name="connsiteX48" fmla="*/ 734291 w 2036618"/>
              <a:gd name="connsiteY48" fmla="*/ 355091 h 1768255"/>
              <a:gd name="connsiteX49" fmla="*/ 692728 w 2036618"/>
              <a:gd name="connsiteY49" fmla="*/ 341237 h 1768255"/>
              <a:gd name="connsiteX50" fmla="*/ 983673 w 2036618"/>
              <a:gd name="connsiteY50" fmla="*/ 320455 h 1768255"/>
              <a:gd name="connsiteX51" fmla="*/ 1136073 w 2036618"/>
              <a:gd name="connsiteY51" fmla="*/ 313528 h 1768255"/>
              <a:gd name="connsiteX52" fmla="*/ 1350818 w 2036618"/>
              <a:gd name="connsiteY52" fmla="*/ 292746 h 1768255"/>
              <a:gd name="connsiteX53" fmla="*/ 1503218 w 2036618"/>
              <a:gd name="connsiteY53" fmla="*/ 265037 h 1768255"/>
              <a:gd name="connsiteX54" fmla="*/ 1586346 w 2036618"/>
              <a:gd name="connsiteY54" fmla="*/ 237328 h 1768255"/>
              <a:gd name="connsiteX55" fmla="*/ 1648691 w 2036618"/>
              <a:gd name="connsiteY55" fmla="*/ 216546 h 1768255"/>
              <a:gd name="connsiteX56" fmla="*/ 1614055 w 2036618"/>
              <a:gd name="connsiteY56" fmla="*/ 168055 h 1768255"/>
              <a:gd name="connsiteX57" fmla="*/ 1565564 w 2036618"/>
              <a:gd name="connsiteY57" fmla="*/ 105710 h 1768255"/>
              <a:gd name="connsiteX58" fmla="*/ 1517073 w 2036618"/>
              <a:gd name="connsiteY58" fmla="*/ 50291 h 1768255"/>
              <a:gd name="connsiteX59" fmla="*/ 1503218 w 2036618"/>
              <a:gd name="connsiteY59" fmla="*/ 15655 h 1768255"/>
              <a:gd name="connsiteX60" fmla="*/ 1482437 w 2036618"/>
              <a:gd name="connsiteY60" fmla="*/ 1800 h 1768255"/>
              <a:gd name="connsiteX61" fmla="*/ 1330037 w 2036618"/>
              <a:gd name="connsiteY61" fmla="*/ 1800 h 1768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036618" h="1768255">
                <a:moveTo>
                  <a:pt x="0" y="1248710"/>
                </a:moveTo>
                <a:cubicBezTo>
                  <a:pt x="43873" y="1299510"/>
                  <a:pt x="91085" y="1347607"/>
                  <a:pt x="131618" y="1401110"/>
                </a:cubicBezTo>
                <a:cubicBezTo>
                  <a:pt x="149089" y="1424172"/>
                  <a:pt x="157377" y="1453076"/>
                  <a:pt x="173182" y="1477310"/>
                </a:cubicBezTo>
                <a:cubicBezTo>
                  <a:pt x="192103" y="1506322"/>
                  <a:pt x="215969" y="1531851"/>
                  <a:pt x="235528" y="1560437"/>
                </a:cubicBezTo>
                <a:cubicBezTo>
                  <a:pt x="246040" y="1575801"/>
                  <a:pt x="254323" y="1592585"/>
                  <a:pt x="263237" y="1608928"/>
                </a:cubicBezTo>
                <a:cubicBezTo>
                  <a:pt x="268182" y="1617994"/>
                  <a:pt x="270640" y="1628573"/>
                  <a:pt x="277091" y="1636637"/>
                </a:cubicBezTo>
                <a:cubicBezTo>
                  <a:pt x="298535" y="1663442"/>
                  <a:pt x="320423" y="1690355"/>
                  <a:pt x="346364" y="1712837"/>
                </a:cubicBezTo>
                <a:cubicBezTo>
                  <a:pt x="355761" y="1720981"/>
                  <a:pt x="369203" y="1722759"/>
                  <a:pt x="381000" y="1726691"/>
                </a:cubicBezTo>
                <a:cubicBezTo>
                  <a:pt x="418786" y="1739287"/>
                  <a:pt x="438515" y="1734147"/>
                  <a:pt x="484909" y="1740546"/>
                </a:cubicBezTo>
                <a:cubicBezTo>
                  <a:pt x="526651" y="1746303"/>
                  <a:pt x="567992" y="1754671"/>
                  <a:pt x="609600" y="1761328"/>
                </a:cubicBezTo>
                <a:cubicBezTo>
                  <a:pt x="625723" y="1763908"/>
                  <a:pt x="641927" y="1765946"/>
                  <a:pt x="658091" y="1768255"/>
                </a:cubicBezTo>
                <a:cubicBezTo>
                  <a:pt x="671241" y="1597305"/>
                  <a:pt x="668789" y="1479689"/>
                  <a:pt x="748146" y="1311055"/>
                </a:cubicBezTo>
                <a:cubicBezTo>
                  <a:pt x="815725" y="1167448"/>
                  <a:pt x="793042" y="1235380"/>
                  <a:pt x="824346" y="1110164"/>
                </a:cubicBezTo>
                <a:cubicBezTo>
                  <a:pt x="826655" y="1082455"/>
                  <a:pt x="825820" y="1054302"/>
                  <a:pt x="831273" y="1027037"/>
                </a:cubicBezTo>
                <a:cubicBezTo>
                  <a:pt x="837432" y="996240"/>
                  <a:pt x="858982" y="936982"/>
                  <a:pt x="858982" y="936982"/>
                </a:cubicBezTo>
                <a:cubicBezTo>
                  <a:pt x="884382" y="950837"/>
                  <a:pt x="912497" y="960587"/>
                  <a:pt x="935182" y="978546"/>
                </a:cubicBezTo>
                <a:cubicBezTo>
                  <a:pt x="993264" y="1024527"/>
                  <a:pt x="1042161" y="1092452"/>
                  <a:pt x="1094509" y="1144800"/>
                </a:cubicBezTo>
                <a:cubicBezTo>
                  <a:pt x="1272271" y="1322563"/>
                  <a:pt x="1016868" y="1031277"/>
                  <a:pt x="1295400" y="1359546"/>
                </a:cubicBezTo>
                <a:cubicBezTo>
                  <a:pt x="1316633" y="1384570"/>
                  <a:pt x="1336736" y="1410534"/>
                  <a:pt x="1357746" y="1435746"/>
                </a:cubicBezTo>
                <a:cubicBezTo>
                  <a:pt x="1371375" y="1452100"/>
                  <a:pt x="1388026" y="1466184"/>
                  <a:pt x="1399309" y="1484237"/>
                </a:cubicBezTo>
                <a:lnTo>
                  <a:pt x="1433946" y="1539655"/>
                </a:lnTo>
                <a:cubicBezTo>
                  <a:pt x="1431637" y="1528110"/>
                  <a:pt x="1427018" y="1516793"/>
                  <a:pt x="1427018" y="1505019"/>
                </a:cubicBezTo>
                <a:cubicBezTo>
                  <a:pt x="1427018" y="1479514"/>
                  <a:pt x="1429968" y="1454012"/>
                  <a:pt x="1433946" y="1428819"/>
                </a:cubicBezTo>
                <a:cubicBezTo>
                  <a:pt x="1436916" y="1410011"/>
                  <a:pt x="1443439" y="1391935"/>
                  <a:pt x="1447800" y="1373400"/>
                </a:cubicBezTo>
                <a:cubicBezTo>
                  <a:pt x="1452676" y="1352677"/>
                  <a:pt x="1457955" y="1332020"/>
                  <a:pt x="1461655" y="1311055"/>
                </a:cubicBezTo>
                <a:cubicBezTo>
                  <a:pt x="1463557" y="1300277"/>
                  <a:pt x="1469033" y="1238269"/>
                  <a:pt x="1475509" y="1221000"/>
                </a:cubicBezTo>
                <a:cubicBezTo>
                  <a:pt x="1478432" y="1213205"/>
                  <a:pt x="1484746" y="1207146"/>
                  <a:pt x="1489364" y="1200219"/>
                </a:cubicBezTo>
                <a:cubicBezTo>
                  <a:pt x="1517073" y="1202528"/>
                  <a:pt x="1544686" y="1207146"/>
                  <a:pt x="1572491" y="1207146"/>
                </a:cubicBezTo>
                <a:cubicBezTo>
                  <a:pt x="1634674" y="1207146"/>
                  <a:pt x="1665965" y="1198149"/>
                  <a:pt x="1724891" y="1186364"/>
                </a:cubicBezTo>
                <a:cubicBezTo>
                  <a:pt x="1778000" y="1160964"/>
                  <a:pt x="1829444" y="1131741"/>
                  <a:pt x="1884218" y="1110164"/>
                </a:cubicBezTo>
                <a:cubicBezTo>
                  <a:pt x="1906128" y="1101533"/>
                  <a:pt x="1930802" y="1102612"/>
                  <a:pt x="1953491" y="1096310"/>
                </a:cubicBezTo>
                <a:cubicBezTo>
                  <a:pt x="2006083" y="1081701"/>
                  <a:pt x="2001106" y="1081380"/>
                  <a:pt x="2036618" y="1054746"/>
                </a:cubicBezTo>
                <a:cubicBezTo>
                  <a:pt x="1914966" y="983782"/>
                  <a:pt x="1948905" y="1000591"/>
                  <a:pt x="1780309" y="923128"/>
                </a:cubicBezTo>
                <a:cubicBezTo>
                  <a:pt x="1753032" y="910595"/>
                  <a:pt x="1725393" y="898749"/>
                  <a:pt x="1697182" y="888491"/>
                </a:cubicBezTo>
                <a:cubicBezTo>
                  <a:pt x="1674526" y="880252"/>
                  <a:pt x="1650919" y="874901"/>
                  <a:pt x="1627909" y="867710"/>
                </a:cubicBezTo>
                <a:cubicBezTo>
                  <a:pt x="1613970" y="863354"/>
                  <a:pt x="1600099" y="858767"/>
                  <a:pt x="1586346" y="853855"/>
                </a:cubicBezTo>
                <a:cubicBezTo>
                  <a:pt x="1567767" y="847219"/>
                  <a:pt x="1548364" y="842304"/>
                  <a:pt x="1530928" y="833073"/>
                </a:cubicBezTo>
                <a:cubicBezTo>
                  <a:pt x="1508854" y="821387"/>
                  <a:pt x="1489999" y="804360"/>
                  <a:pt x="1468582" y="791510"/>
                </a:cubicBezTo>
                <a:cubicBezTo>
                  <a:pt x="1455299" y="783541"/>
                  <a:pt x="1440398" y="778533"/>
                  <a:pt x="1427018" y="770728"/>
                </a:cubicBezTo>
                <a:cubicBezTo>
                  <a:pt x="1412635" y="762338"/>
                  <a:pt x="1399503" y="751958"/>
                  <a:pt x="1385455" y="743019"/>
                </a:cubicBezTo>
                <a:cubicBezTo>
                  <a:pt x="1374096" y="735790"/>
                  <a:pt x="1361590" y="730316"/>
                  <a:pt x="1350818" y="722237"/>
                </a:cubicBezTo>
                <a:cubicBezTo>
                  <a:pt x="1306100" y="688699"/>
                  <a:pt x="1268063" y="645475"/>
                  <a:pt x="1219200" y="618328"/>
                </a:cubicBezTo>
                <a:cubicBezTo>
                  <a:pt x="1033365" y="515084"/>
                  <a:pt x="1272721" y="649462"/>
                  <a:pt x="1101437" y="549055"/>
                </a:cubicBezTo>
                <a:cubicBezTo>
                  <a:pt x="1053256" y="520811"/>
                  <a:pt x="1007298" y="487928"/>
                  <a:pt x="955964" y="465928"/>
                </a:cubicBezTo>
                <a:cubicBezTo>
                  <a:pt x="939800" y="459001"/>
                  <a:pt x="923202" y="453011"/>
                  <a:pt x="907473" y="445146"/>
                </a:cubicBezTo>
                <a:cubicBezTo>
                  <a:pt x="890822" y="436820"/>
                  <a:pt x="876038" y="424899"/>
                  <a:pt x="858982" y="417437"/>
                </a:cubicBezTo>
                <a:cubicBezTo>
                  <a:pt x="838913" y="408657"/>
                  <a:pt x="817267" y="404023"/>
                  <a:pt x="796637" y="396655"/>
                </a:cubicBezTo>
                <a:cubicBezTo>
                  <a:pt x="784926" y="392473"/>
                  <a:pt x="773546" y="387418"/>
                  <a:pt x="762000" y="382800"/>
                </a:cubicBezTo>
                <a:cubicBezTo>
                  <a:pt x="752764" y="373564"/>
                  <a:pt x="745492" y="361811"/>
                  <a:pt x="734291" y="355091"/>
                </a:cubicBezTo>
                <a:cubicBezTo>
                  <a:pt x="721768" y="347577"/>
                  <a:pt x="692728" y="341237"/>
                  <a:pt x="692728" y="341237"/>
                </a:cubicBezTo>
                <a:cubicBezTo>
                  <a:pt x="585187" y="269541"/>
                  <a:pt x="667127" y="329904"/>
                  <a:pt x="983673" y="320455"/>
                </a:cubicBezTo>
                <a:cubicBezTo>
                  <a:pt x="1034503" y="318938"/>
                  <a:pt x="1085273" y="315837"/>
                  <a:pt x="1136073" y="313528"/>
                </a:cubicBezTo>
                <a:cubicBezTo>
                  <a:pt x="1207655" y="306601"/>
                  <a:pt x="1280299" y="306850"/>
                  <a:pt x="1350818" y="292746"/>
                </a:cubicBezTo>
                <a:cubicBezTo>
                  <a:pt x="1447637" y="273382"/>
                  <a:pt x="1396863" y="282762"/>
                  <a:pt x="1503218" y="265037"/>
                </a:cubicBezTo>
                <a:cubicBezTo>
                  <a:pt x="1530927" y="255801"/>
                  <a:pt x="1558467" y="246040"/>
                  <a:pt x="1586346" y="237328"/>
                </a:cubicBezTo>
                <a:cubicBezTo>
                  <a:pt x="1654522" y="216023"/>
                  <a:pt x="1568119" y="248774"/>
                  <a:pt x="1648691" y="216546"/>
                </a:cubicBezTo>
                <a:cubicBezTo>
                  <a:pt x="1635796" y="177860"/>
                  <a:pt x="1650214" y="210788"/>
                  <a:pt x="1614055" y="168055"/>
                </a:cubicBezTo>
                <a:cubicBezTo>
                  <a:pt x="1597049" y="147957"/>
                  <a:pt x="1582301" y="126033"/>
                  <a:pt x="1565564" y="105710"/>
                </a:cubicBezTo>
                <a:cubicBezTo>
                  <a:pt x="1549960" y="86762"/>
                  <a:pt x="1533237" y="68764"/>
                  <a:pt x="1517073" y="50291"/>
                </a:cubicBezTo>
                <a:cubicBezTo>
                  <a:pt x="1512455" y="38746"/>
                  <a:pt x="1510446" y="25774"/>
                  <a:pt x="1503218" y="15655"/>
                </a:cubicBezTo>
                <a:cubicBezTo>
                  <a:pt x="1498379" y="8880"/>
                  <a:pt x="1490736" y="2464"/>
                  <a:pt x="1482437" y="1800"/>
                </a:cubicBezTo>
                <a:cubicBezTo>
                  <a:pt x="1431799" y="-2251"/>
                  <a:pt x="1380837" y="1800"/>
                  <a:pt x="1330037" y="1800"/>
                </a:cubicBezTo>
              </a:path>
            </a:pathLst>
          </a:custGeom>
          <a:noFill/>
          <a:ln w="25400">
            <a:solidFill>
              <a:schemeClr val="bg1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2C39BE1-B954-48DF-8A91-83792B5F7EE5}"/>
              </a:ext>
            </a:extLst>
          </p:cNvPr>
          <p:cNvSpPr/>
          <p:nvPr/>
        </p:nvSpPr>
        <p:spPr>
          <a:xfrm>
            <a:off x="4253345" y="3020291"/>
            <a:ext cx="3629891" cy="1027274"/>
          </a:xfrm>
          <a:custGeom>
            <a:avLst/>
            <a:gdLst>
              <a:gd name="connsiteX0" fmla="*/ 595746 w 3629891"/>
              <a:gd name="connsiteY0" fmla="*/ 879764 h 1027274"/>
              <a:gd name="connsiteX1" fmla="*/ 297873 w 3629891"/>
              <a:gd name="connsiteY1" fmla="*/ 893618 h 1027274"/>
              <a:gd name="connsiteX2" fmla="*/ 131619 w 3629891"/>
              <a:gd name="connsiteY2" fmla="*/ 838200 h 1027274"/>
              <a:gd name="connsiteX3" fmla="*/ 0 w 3629891"/>
              <a:gd name="connsiteY3" fmla="*/ 796636 h 1027274"/>
              <a:gd name="connsiteX4" fmla="*/ 41564 w 3629891"/>
              <a:gd name="connsiteY4" fmla="*/ 741218 h 1027274"/>
              <a:gd name="connsiteX5" fmla="*/ 193964 w 3629891"/>
              <a:gd name="connsiteY5" fmla="*/ 637309 h 1027274"/>
              <a:gd name="connsiteX6" fmla="*/ 277091 w 3629891"/>
              <a:gd name="connsiteY6" fmla="*/ 568036 h 1027274"/>
              <a:gd name="connsiteX7" fmla="*/ 367146 w 3629891"/>
              <a:gd name="connsiteY7" fmla="*/ 512618 h 1027274"/>
              <a:gd name="connsiteX8" fmla="*/ 533400 w 3629891"/>
              <a:gd name="connsiteY8" fmla="*/ 401782 h 1027274"/>
              <a:gd name="connsiteX9" fmla="*/ 623455 w 3629891"/>
              <a:gd name="connsiteY9" fmla="*/ 346364 h 1027274"/>
              <a:gd name="connsiteX10" fmla="*/ 768928 w 3629891"/>
              <a:gd name="connsiteY10" fmla="*/ 249382 h 1027274"/>
              <a:gd name="connsiteX11" fmla="*/ 817419 w 3629891"/>
              <a:gd name="connsiteY11" fmla="*/ 290945 h 1027274"/>
              <a:gd name="connsiteX12" fmla="*/ 942110 w 3629891"/>
              <a:gd name="connsiteY12" fmla="*/ 477982 h 1027274"/>
              <a:gd name="connsiteX13" fmla="*/ 997528 w 3629891"/>
              <a:gd name="connsiteY13" fmla="*/ 561109 h 1027274"/>
              <a:gd name="connsiteX14" fmla="*/ 1039091 w 3629891"/>
              <a:gd name="connsiteY14" fmla="*/ 651164 h 1027274"/>
              <a:gd name="connsiteX15" fmla="*/ 1066800 w 3629891"/>
              <a:gd name="connsiteY15" fmla="*/ 665018 h 1027274"/>
              <a:gd name="connsiteX16" fmla="*/ 1357746 w 3629891"/>
              <a:gd name="connsiteY16" fmla="*/ 374073 h 1027274"/>
              <a:gd name="connsiteX17" fmla="*/ 1475510 w 3629891"/>
              <a:gd name="connsiteY17" fmla="*/ 214745 h 1027274"/>
              <a:gd name="connsiteX18" fmla="*/ 1510146 w 3629891"/>
              <a:gd name="connsiteY18" fmla="*/ 159327 h 1027274"/>
              <a:gd name="connsiteX19" fmla="*/ 1524000 w 3629891"/>
              <a:gd name="connsiteY19" fmla="*/ 124691 h 1027274"/>
              <a:gd name="connsiteX20" fmla="*/ 1551710 w 3629891"/>
              <a:gd name="connsiteY20" fmla="*/ 117764 h 1027274"/>
              <a:gd name="connsiteX21" fmla="*/ 1593273 w 3629891"/>
              <a:gd name="connsiteY21" fmla="*/ 166254 h 1027274"/>
              <a:gd name="connsiteX22" fmla="*/ 1662546 w 3629891"/>
              <a:gd name="connsiteY22" fmla="*/ 339436 h 1027274"/>
              <a:gd name="connsiteX23" fmla="*/ 1697182 w 3629891"/>
              <a:gd name="connsiteY23" fmla="*/ 561109 h 1027274"/>
              <a:gd name="connsiteX24" fmla="*/ 1724891 w 3629891"/>
              <a:gd name="connsiteY24" fmla="*/ 526473 h 1027274"/>
              <a:gd name="connsiteX25" fmla="*/ 1766455 w 3629891"/>
              <a:gd name="connsiteY25" fmla="*/ 401782 h 1027274"/>
              <a:gd name="connsiteX26" fmla="*/ 1794164 w 3629891"/>
              <a:gd name="connsiteY26" fmla="*/ 367145 h 1027274"/>
              <a:gd name="connsiteX27" fmla="*/ 1842655 w 3629891"/>
              <a:gd name="connsiteY27" fmla="*/ 401782 h 1027274"/>
              <a:gd name="connsiteX28" fmla="*/ 1863437 w 3629891"/>
              <a:gd name="connsiteY28" fmla="*/ 505691 h 1027274"/>
              <a:gd name="connsiteX29" fmla="*/ 1877291 w 3629891"/>
              <a:gd name="connsiteY29" fmla="*/ 547254 h 1027274"/>
              <a:gd name="connsiteX30" fmla="*/ 1960419 w 3629891"/>
              <a:gd name="connsiteY30" fmla="*/ 491836 h 1027274"/>
              <a:gd name="connsiteX31" fmla="*/ 2022764 w 3629891"/>
              <a:gd name="connsiteY31" fmla="*/ 401782 h 1027274"/>
              <a:gd name="connsiteX32" fmla="*/ 2071255 w 3629891"/>
              <a:gd name="connsiteY32" fmla="*/ 415636 h 1027274"/>
              <a:gd name="connsiteX33" fmla="*/ 2078182 w 3629891"/>
              <a:gd name="connsiteY33" fmla="*/ 471054 h 1027274"/>
              <a:gd name="connsiteX34" fmla="*/ 2085110 w 3629891"/>
              <a:gd name="connsiteY34" fmla="*/ 512618 h 1027274"/>
              <a:gd name="connsiteX35" fmla="*/ 2202873 w 3629891"/>
              <a:gd name="connsiteY35" fmla="*/ 367145 h 1027274"/>
              <a:gd name="connsiteX36" fmla="*/ 2272146 w 3629891"/>
              <a:gd name="connsiteY36" fmla="*/ 270164 h 1027274"/>
              <a:gd name="connsiteX37" fmla="*/ 2313710 w 3629891"/>
              <a:gd name="connsiteY37" fmla="*/ 200891 h 1027274"/>
              <a:gd name="connsiteX38" fmla="*/ 2473037 w 3629891"/>
              <a:gd name="connsiteY38" fmla="*/ 41564 h 1027274"/>
              <a:gd name="connsiteX39" fmla="*/ 2514600 w 3629891"/>
              <a:gd name="connsiteY39" fmla="*/ 0 h 1027274"/>
              <a:gd name="connsiteX40" fmla="*/ 2556164 w 3629891"/>
              <a:gd name="connsiteY40" fmla="*/ 55418 h 1027274"/>
              <a:gd name="connsiteX41" fmla="*/ 2576946 w 3629891"/>
              <a:gd name="connsiteY41" fmla="*/ 187036 h 1027274"/>
              <a:gd name="connsiteX42" fmla="*/ 2604655 w 3629891"/>
              <a:gd name="connsiteY42" fmla="*/ 318654 h 1027274"/>
              <a:gd name="connsiteX43" fmla="*/ 2667000 w 3629891"/>
              <a:gd name="connsiteY43" fmla="*/ 505691 h 1027274"/>
              <a:gd name="connsiteX44" fmla="*/ 2722419 w 3629891"/>
              <a:gd name="connsiteY44" fmla="*/ 581891 h 1027274"/>
              <a:gd name="connsiteX45" fmla="*/ 2798619 w 3629891"/>
              <a:gd name="connsiteY45" fmla="*/ 665018 h 1027274"/>
              <a:gd name="connsiteX46" fmla="*/ 2937164 w 3629891"/>
              <a:gd name="connsiteY46" fmla="*/ 540327 h 1027274"/>
              <a:gd name="connsiteX47" fmla="*/ 3020291 w 3629891"/>
              <a:gd name="connsiteY47" fmla="*/ 526473 h 1027274"/>
              <a:gd name="connsiteX48" fmla="*/ 3089564 w 3629891"/>
              <a:gd name="connsiteY48" fmla="*/ 540327 h 1027274"/>
              <a:gd name="connsiteX49" fmla="*/ 2902528 w 3629891"/>
              <a:gd name="connsiteY49" fmla="*/ 755073 h 1027274"/>
              <a:gd name="connsiteX50" fmla="*/ 2833255 w 3629891"/>
              <a:gd name="connsiteY50" fmla="*/ 845127 h 1027274"/>
              <a:gd name="connsiteX51" fmla="*/ 2784764 w 3629891"/>
              <a:gd name="connsiteY51" fmla="*/ 900545 h 1027274"/>
              <a:gd name="connsiteX52" fmla="*/ 2999510 w 3629891"/>
              <a:gd name="connsiteY52" fmla="*/ 886691 h 1027274"/>
              <a:gd name="connsiteX53" fmla="*/ 3179619 w 3629891"/>
              <a:gd name="connsiteY53" fmla="*/ 858982 h 1027274"/>
              <a:gd name="connsiteX54" fmla="*/ 3359728 w 3629891"/>
              <a:gd name="connsiteY54" fmla="*/ 845127 h 1027274"/>
              <a:gd name="connsiteX55" fmla="*/ 3567546 w 3629891"/>
              <a:gd name="connsiteY55" fmla="*/ 852054 h 1027274"/>
              <a:gd name="connsiteX56" fmla="*/ 3609110 w 3629891"/>
              <a:gd name="connsiteY56" fmla="*/ 893618 h 1027274"/>
              <a:gd name="connsiteX57" fmla="*/ 3629891 w 3629891"/>
              <a:gd name="connsiteY57" fmla="*/ 907473 h 1027274"/>
              <a:gd name="connsiteX58" fmla="*/ 3532910 w 3629891"/>
              <a:gd name="connsiteY58" fmla="*/ 955964 h 1027274"/>
              <a:gd name="connsiteX59" fmla="*/ 3456710 w 3629891"/>
              <a:gd name="connsiteY59" fmla="*/ 976745 h 1027274"/>
              <a:gd name="connsiteX60" fmla="*/ 3387437 w 3629891"/>
              <a:gd name="connsiteY60" fmla="*/ 997527 h 1027274"/>
              <a:gd name="connsiteX61" fmla="*/ 3297382 w 3629891"/>
              <a:gd name="connsiteY61" fmla="*/ 1018309 h 1027274"/>
              <a:gd name="connsiteX62" fmla="*/ 3269673 w 3629891"/>
              <a:gd name="connsiteY62" fmla="*/ 1025236 h 1027274"/>
              <a:gd name="connsiteX63" fmla="*/ 3290455 w 3629891"/>
              <a:gd name="connsiteY63" fmla="*/ 1011382 h 102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3629891" h="1027274">
                <a:moveTo>
                  <a:pt x="595746" y="879764"/>
                </a:moveTo>
                <a:cubicBezTo>
                  <a:pt x="496455" y="884382"/>
                  <a:pt x="396875" y="902484"/>
                  <a:pt x="297873" y="893618"/>
                </a:cubicBezTo>
                <a:cubicBezTo>
                  <a:pt x="239690" y="888408"/>
                  <a:pt x="188290" y="852368"/>
                  <a:pt x="131619" y="838200"/>
                </a:cubicBezTo>
                <a:cubicBezTo>
                  <a:pt x="49980" y="817790"/>
                  <a:pt x="94095" y="830852"/>
                  <a:pt x="0" y="796636"/>
                </a:cubicBezTo>
                <a:cubicBezTo>
                  <a:pt x="10820" y="764179"/>
                  <a:pt x="4608" y="772489"/>
                  <a:pt x="41564" y="741218"/>
                </a:cubicBezTo>
                <a:cubicBezTo>
                  <a:pt x="109220" y="683970"/>
                  <a:pt x="108359" y="699866"/>
                  <a:pt x="193964" y="637309"/>
                </a:cubicBezTo>
                <a:cubicBezTo>
                  <a:pt x="223086" y="616028"/>
                  <a:pt x="247820" y="589111"/>
                  <a:pt x="277091" y="568036"/>
                </a:cubicBezTo>
                <a:cubicBezTo>
                  <a:pt x="305695" y="547441"/>
                  <a:pt x="337575" y="531799"/>
                  <a:pt x="367146" y="512618"/>
                </a:cubicBezTo>
                <a:cubicBezTo>
                  <a:pt x="423024" y="476373"/>
                  <a:pt x="477522" y="438027"/>
                  <a:pt x="533400" y="401782"/>
                </a:cubicBezTo>
                <a:cubicBezTo>
                  <a:pt x="562971" y="382601"/>
                  <a:pt x="597473" y="370181"/>
                  <a:pt x="623455" y="346364"/>
                </a:cubicBezTo>
                <a:cubicBezTo>
                  <a:pt x="722730" y="255361"/>
                  <a:pt x="670922" y="282051"/>
                  <a:pt x="768928" y="249382"/>
                </a:cubicBezTo>
                <a:cubicBezTo>
                  <a:pt x="785092" y="263236"/>
                  <a:pt x="803504" y="274833"/>
                  <a:pt x="817419" y="290945"/>
                </a:cubicBezTo>
                <a:cubicBezTo>
                  <a:pt x="921471" y="411426"/>
                  <a:pt x="876198" y="369698"/>
                  <a:pt x="942110" y="477982"/>
                </a:cubicBezTo>
                <a:cubicBezTo>
                  <a:pt x="959425" y="506429"/>
                  <a:pt x="979055" y="533400"/>
                  <a:pt x="997528" y="561109"/>
                </a:cubicBezTo>
                <a:cubicBezTo>
                  <a:pt x="1008479" y="599439"/>
                  <a:pt x="1009464" y="621537"/>
                  <a:pt x="1039091" y="651164"/>
                </a:cubicBezTo>
                <a:cubicBezTo>
                  <a:pt x="1046393" y="658466"/>
                  <a:pt x="1057564" y="660400"/>
                  <a:pt x="1066800" y="665018"/>
                </a:cubicBezTo>
                <a:cubicBezTo>
                  <a:pt x="1077549" y="654653"/>
                  <a:pt x="1314116" y="433102"/>
                  <a:pt x="1357746" y="374073"/>
                </a:cubicBezTo>
                <a:cubicBezTo>
                  <a:pt x="1397001" y="320964"/>
                  <a:pt x="1440508" y="270749"/>
                  <a:pt x="1475510" y="214745"/>
                </a:cubicBezTo>
                <a:cubicBezTo>
                  <a:pt x="1487055" y="196272"/>
                  <a:pt x="1499818" y="178507"/>
                  <a:pt x="1510146" y="159327"/>
                </a:cubicBezTo>
                <a:cubicBezTo>
                  <a:pt x="1516041" y="148379"/>
                  <a:pt x="1515207" y="133484"/>
                  <a:pt x="1524000" y="124691"/>
                </a:cubicBezTo>
                <a:cubicBezTo>
                  <a:pt x="1530732" y="117959"/>
                  <a:pt x="1542473" y="120073"/>
                  <a:pt x="1551710" y="117764"/>
                </a:cubicBezTo>
                <a:cubicBezTo>
                  <a:pt x="1565564" y="133927"/>
                  <a:pt x="1583753" y="147213"/>
                  <a:pt x="1593273" y="166254"/>
                </a:cubicBezTo>
                <a:cubicBezTo>
                  <a:pt x="1621078" y="221864"/>
                  <a:pt x="1644797" y="279849"/>
                  <a:pt x="1662546" y="339436"/>
                </a:cubicBezTo>
                <a:cubicBezTo>
                  <a:pt x="1684129" y="411894"/>
                  <a:pt x="1689736" y="486651"/>
                  <a:pt x="1697182" y="561109"/>
                </a:cubicBezTo>
                <a:cubicBezTo>
                  <a:pt x="1706418" y="549564"/>
                  <a:pt x="1717881" y="539491"/>
                  <a:pt x="1724891" y="526473"/>
                </a:cubicBezTo>
                <a:cubicBezTo>
                  <a:pt x="1761464" y="458551"/>
                  <a:pt x="1731051" y="477647"/>
                  <a:pt x="1766455" y="401782"/>
                </a:cubicBezTo>
                <a:cubicBezTo>
                  <a:pt x="1772708" y="388384"/>
                  <a:pt x="1784928" y="378691"/>
                  <a:pt x="1794164" y="367145"/>
                </a:cubicBezTo>
                <a:cubicBezTo>
                  <a:pt x="1805327" y="322493"/>
                  <a:pt x="1800590" y="312394"/>
                  <a:pt x="1842655" y="401782"/>
                </a:cubicBezTo>
                <a:cubicBezTo>
                  <a:pt x="1858893" y="436287"/>
                  <a:pt x="1855170" y="469866"/>
                  <a:pt x="1863437" y="505691"/>
                </a:cubicBezTo>
                <a:cubicBezTo>
                  <a:pt x="1866721" y="519921"/>
                  <a:pt x="1877291" y="547254"/>
                  <a:pt x="1877291" y="547254"/>
                </a:cubicBezTo>
                <a:cubicBezTo>
                  <a:pt x="1905000" y="528781"/>
                  <a:pt x="1934712" y="513006"/>
                  <a:pt x="1960419" y="491836"/>
                </a:cubicBezTo>
                <a:cubicBezTo>
                  <a:pt x="1988056" y="469076"/>
                  <a:pt x="2005635" y="431758"/>
                  <a:pt x="2022764" y="401782"/>
                </a:cubicBezTo>
                <a:cubicBezTo>
                  <a:pt x="2038928" y="406400"/>
                  <a:pt x="2060754" y="402509"/>
                  <a:pt x="2071255" y="415636"/>
                </a:cubicBezTo>
                <a:cubicBezTo>
                  <a:pt x="2082885" y="430173"/>
                  <a:pt x="2075549" y="452625"/>
                  <a:pt x="2078182" y="471054"/>
                </a:cubicBezTo>
                <a:cubicBezTo>
                  <a:pt x="2080168" y="484959"/>
                  <a:pt x="2082801" y="498763"/>
                  <a:pt x="2085110" y="512618"/>
                </a:cubicBezTo>
                <a:cubicBezTo>
                  <a:pt x="2173684" y="449351"/>
                  <a:pt x="2112915" y="502082"/>
                  <a:pt x="2202873" y="367145"/>
                </a:cubicBezTo>
                <a:cubicBezTo>
                  <a:pt x="2224910" y="334090"/>
                  <a:pt x="2250109" y="303219"/>
                  <a:pt x="2272146" y="270164"/>
                </a:cubicBezTo>
                <a:cubicBezTo>
                  <a:pt x="2287083" y="247758"/>
                  <a:pt x="2295934" y="221119"/>
                  <a:pt x="2313710" y="200891"/>
                </a:cubicBezTo>
                <a:cubicBezTo>
                  <a:pt x="2363290" y="144473"/>
                  <a:pt x="2419928" y="94673"/>
                  <a:pt x="2473037" y="41564"/>
                </a:cubicBezTo>
                <a:lnTo>
                  <a:pt x="2514600" y="0"/>
                </a:lnTo>
                <a:cubicBezTo>
                  <a:pt x="2528455" y="18473"/>
                  <a:pt x="2548862" y="33512"/>
                  <a:pt x="2556164" y="55418"/>
                </a:cubicBezTo>
                <a:cubicBezTo>
                  <a:pt x="2570210" y="97555"/>
                  <a:pt x="2568899" y="143355"/>
                  <a:pt x="2576946" y="187036"/>
                </a:cubicBezTo>
                <a:cubicBezTo>
                  <a:pt x="2585068" y="231128"/>
                  <a:pt x="2594058" y="275090"/>
                  <a:pt x="2604655" y="318654"/>
                </a:cubicBezTo>
                <a:cubicBezTo>
                  <a:pt x="2616390" y="366897"/>
                  <a:pt x="2637054" y="455781"/>
                  <a:pt x="2667000" y="505691"/>
                </a:cubicBezTo>
                <a:cubicBezTo>
                  <a:pt x="2683159" y="532622"/>
                  <a:pt x="2706837" y="554622"/>
                  <a:pt x="2722419" y="581891"/>
                </a:cubicBezTo>
                <a:cubicBezTo>
                  <a:pt x="2773762" y="671741"/>
                  <a:pt x="2714460" y="640974"/>
                  <a:pt x="2798619" y="665018"/>
                </a:cubicBezTo>
                <a:cubicBezTo>
                  <a:pt x="2836909" y="622898"/>
                  <a:pt x="2880777" y="563394"/>
                  <a:pt x="2937164" y="540327"/>
                </a:cubicBezTo>
                <a:cubicBezTo>
                  <a:pt x="2963164" y="529691"/>
                  <a:pt x="2992582" y="531091"/>
                  <a:pt x="3020291" y="526473"/>
                </a:cubicBezTo>
                <a:cubicBezTo>
                  <a:pt x="3043382" y="531091"/>
                  <a:pt x="3093057" y="517039"/>
                  <a:pt x="3089564" y="540327"/>
                </a:cubicBezTo>
                <a:cubicBezTo>
                  <a:pt x="3078977" y="610911"/>
                  <a:pt x="2946479" y="707460"/>
                  <a:pt x="2902528" y="755073"/>
                </a:cubicBezTo>
                <a:cubicBezTo>
                  <a:pt x="2876840" y="782901"/>
                  <a:pt x="2857084" y="815691"/>
                  <a:pt x="2833255" y="845127"/>
                </a:cubicBezTo>
                <a:cubicBezTo>
                  <a:pt x="2817811" y="864205"/>
                  <a:pt x="2760951" y="894592"/>
                  <a:pt x="2784764" y="900545"/>
                </a:cubicBezTo>
                <a:cubicBezTo>
                  <a:pt x="2854353" y="917942"/>
                  <a:pt x="2927928" y="891309"/>
                  <a:pt x="2999510" y="886691"/>
                </a:cubicBezTo>
                <a:cubicBezTo>
                  <a:pt x="3045854" y="878967"/>
                  <a:pt x="3135033" y="863441"/>
                  <a:pt x="3179619" y="858982"/>
                </a:cubicBezTo>
                <a:cubicBezTo>
                  <a:pt x="3239534" y="852991"/>
                  <a:pt x="3299692" y="849745"/>
                  <a:pt x="3359728" y="845127"/>
                </a:cubicBezTo>
                <a:cubicBezTo>
                  <a:pt x="3457823" y="827816"/>
                  <a:pt x="3479259" y="805587"/>
                  <a:pt x="3567546" y="852054"/>
                </a:cubicBezTo>
                <a:cubicBezTo>
                  <a:pt x="3584885" y="861180"/>
                  <a:pt x="3594466" y="880601"/>
                  <a:pt x="3609110" y="893618"/>
                </a:cubicBezTo>
                <a:cubicBezTo>
                  <a:pt x="3615332" y="899149"/>
                  <a:pt x="3622964" y="902855"/>
                  <a:pt x="3629891" y="907473"/>
                </a:cubicBezTo>
                <a:cubicBezTo>
                  <a:pt x="3592063" y="945301"/>
                  <a:pt x="3612621" y="930601"/>
                  <a:pt x="3532910" y="955964"/>
                </a:cubicBezTo>
                <a:cubicBezTo>
                  <a:pt x="3507822" y="963947"/>
                  <a:pt x="3482025" y="969512"/>
                  <a:pt x="3456710" y="976745"/>
                </a:cubicBezTo>
                <a:cubicBezTo>
                  <a:pt x="3433530" y="983368"/>
                  <a:pt x="3410447" y="990336"/>
                  <a:pt x="3387437" y="997527"/>
                </a:cubicBezTo>
                <a:cubicBezTo>
                  <a:pt x="3304503" y="1023444"/>
                  <a:pt x="3389266" y="1001604"/>
                  <a:pt x="3297382" y="1018309"/>
                </a:cubicBezTo>
                <a:cubicBezTo>
                  <a:pt x="3288015" y="1020012"/>
                  <a:pt x="3276405" y="1031968"/>
                  <a:pt x="3269673" y="1025236"/>
                </a:cubicBezTo>
                <a:cubicBezTo>
                  <a:pt x="3263786" y="1019349"/>
                  <a:pt x="3283528" y="1016000"/>
                  <a:pt x="3290455" y="1011382"/>
                </a:cubicBezTo>
              </a:path>
            </a:pathLst>
          </a:cu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15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14:vortex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48148E-6 L -6.25E-7 -0.716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8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99" grpId="0" animBg="1"/>
      <p:bldP spid="199" grpId="1" animBg="1"/>
      <p:bldP spid="14" grpId="0" animBg="1"/>
      <p:bldP spid="14" grpId="1" animBg="1"/>
      <p:bldP spid="16" grpId="0" animBg="1"/>
      <p:bldP spid="1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BA7DF0-2240-4D5A-B31F-6E5BE3A94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5400000">
            <a:off x="2667000" y="-2666999"/>
            <a:ext cx="6858000" cy="12191999"/>
          </a:xfrm>
          <a:prstGeom prst="rect">
            <a:avLst/>
          </a:prstGeom>
        </p:spPr>
      </p:pic>
      <p:sp>
        <p:nvSpPr>
          <p:cNvPr id="96" name="Rectangle 2">
            <a:extLst>
              <a:ext uri="{FF2B5EF4-FFF2-40B4-BE49-F238E27FC236}">
                <a16:creationId xmlns:a16="http://schemas.microsoft.com/office/drawing/2014/main" id="{797CEB17-055A-48A3-9B13-1C1EC29F2F88}"/>
              </a:ext>
            </a:extLst>
          </p:cNvPr>
          <p:cNvSpPr/>
          <p:nvPr/>
        </p:nvSpPr>
        <p:spPr>
          <a:xfrm>
            <a:off x="-7113369" y="-184470"/>
            <a:ext cx="7042470" cy="7042470"/>
          </a:xfrm>
          <a:custGeom>
            <a:avLst/>
            <a:gdLst>
              <a:gd name="connsiteX0" fmla="*/ 0 w 7042470"/>
              <a:gd name="connsiteY0" fmla="*/ 0 h 7042470"/>
              <a:gd name="connsiteX1" fmla="*/ 7042470 w 7042470"/>
              <a:gd name="connsiteY1" fmla="*/ 0 h 7042470"/>
              <a:gd name="connsiteX2" fmla="*/ 7042470 w 7042470"/>
              <a:gd name="connsiteY2" fmla="*/ 7042470 h 7042470"/>
              <a:gd name="connsiteX3" fmla="*/ 0 w 7042470"/>
              <a:gd name="connsiteY3" fmla="*/ 7042470 h 7042470"/>
              <a:gd name="connsiteX4" fmla="*/ 0 w 7042470"/>
              <a:gd name="connsiteY4" fmla="*/ 0 h 7042470"/>
              <a:gd name="connsiteX0" fmla="*/ 0 w 7042470"/>
              <a:gd name="connsiteY0" fmla="*/ 0 h 7042470"/>
              <a:gd name="connsiteX1" fmla="*/ 7042470 w 7042470"/>
              <a:gd name="connsiteY1" fmla="*/ 0 h 7042470"/>
              <a:gd name="connsiteX2" fmla="*/ 4443649 w 7042470"/>
              <a:gd name="connsiteY2" fmla="*/ 7026428 h 7042470"/>
              <a:gd name="connsiteX3" fmla="*/ 0 w 7042470"/>
              <a:gd name="connsiteY3" fmla="*/ 7042470 h 7042470"/>
              <a:gd name="connsiteX4" fmla="*/ 0 w 7042470"/>
              <a:gd name="connsiteY4" fmla="*/ 0 h 7042470"/>
              <a:gd name="connsiteX0" fmla="*/ 0 w 7042470"/>
              <a:gd name="connsiteY0" fmla="*/ 0 h 7042470"/>
              <a:gd name="connsiteX1" fmla="*/ 7042470 w 7042470"/>
              <a:gd name="connsiteY1" fmla="*/ 0 h 7042470"/>
              <a:gd name="connsiteX2" fmla="*/ 5967649 w 7042470"/>
              <a:gd name="connsiteY2" fmla="*/ 7042470 h 7042470"/>
              <a:gd name="connsiteX3" fmla="*/ 0 w 7042470"/>
              <a:gd name="connsiteY3" fmla="*/ 7042470 h 7042470"/>
              <a:gd name="connsiteX4" fmla="*/ 0 w 7042470"/>
              <a:gd name="connsiteY4" fmla="*/ 0 h 704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2470" h="7042470">
                <a:moveTo>
                  <a:pt x="0" y="0"/>
                </a:moveTo>
                <a:lnTo>
                  <a:pt x="7042470" y="0"/>
                </a:lnTo>
                <a:lnTo>
                  <a:pt x="5967649" y="7042470"/>
                </a:lnTo>
                <a:lnTo>
                  <a:pt x="0" y="704247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AEAFEA6-0845-4F41-9F79-28C6B70A75DD}"/>
              </a:ext>
            </a:extLst>
          </p:cNvPr>
          <p:cNvSpPr/>
          <p:nvPr/>
        </p:nvSpPr>
        <p:spPr>
          <a:xfrm>
            <a:off x="-27288" y="-25637"/>
            <a:ext cx="12238279" cy="6891644"/>
          </a:xfrm>
          <a:prstGeom prst="rect">
            <a:avLst/>
          </a:prstGeom>
          <a:gradFill>
            <a:gsLst>
              <a:gs pos="67000">
                <a:schemeClr val="tx1">
                  <a:alpha val="61000"/>
                </a:schemeClr>
              </a:gs>
              <a:gs pos="0">
                <a:srgbClr val="450505">
                  <a:alpha val="13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6B9507E-4818-48A9-80D4-61CA8D18CAF9}"/>
              </a:ext>
            </a:extLst>
          </p:cNvPr>
          <p:cNvSpPr/>
          <p:nvPr/>
        </p:nvSpPr>
        <p:spPr>
          <a:xfrm>
            <a:off x="0" y="1"/>
            <a:ext cx="12192000" cy="548104"/>
          </a:xfrm>
          <a:prstGeom prst="rect">
            <a:avLst/>
          </a:prstGeom>
          <a:solidFill>
            <a:schemeClr val="dk1">
              <a:alpha val="81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0FF50EB-888A-4E51-B8F1-20E4D4D1405C}"/>
              </a:ext>
            </a:extLst>
          </p:cNvPr>
          <p:cNvGrpSpPr/>
          <p:nvPr/>
        </p:nvGrpSpPr>
        <p:grpSpPr>
          <a:xfrm>
            <a:off x="11602950" y="154003"/>
            <a:ext cx="376364" cy="188258"/>
            <a:chOff x="8696199" y="1114425"/>
            <a:chExt cx="376364" cy="188258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59C50D9-9A49-446D-B6FC-195C30CF60C6}"/>
                </a:ext>
              </a:extLst>
            </p:cNvPr>
            <p:cNvCxnSpPr/>
            <p:nvPr/>
          </p:nvCxnSpPr>
          <p:spPr>
            <a:xfrm>
              <a:off x="8701088" y="1114425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D99520C-1844-46EC-9CB6-FFC50BE0E106}"/>
                </a:ext>
              </a:extLst>
            </p:cNvPr>
            <p:cNvCxnSpPr/>
            <p:nvPr/>
          </p:nvCxnSpPr>
          <p:spPr>
            <a:xfrm>
              <a:off x="8696199" y="1212221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54F4909-2343-4EA6-9D8E-48494B95A05F}"/>
                </a:ext>
              </a:extLst>
            </p:cNvPr>
            <p:cNvCxnSpPr/>
            <p:nvPr/>
          </p:nvCxnSpPr>
          <p:spPr>
            <a:xfrm>
              <a:off x="8701088" y="1302683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B057C77-C6DD-4DE5-A93A-5ADB974A4DB8}"/>
              </a:ext>
            </a:extLst>
          </p:cNvPr>
          <p:cNvSpPr txBox="1"/>
          <p:nvPr/>
        </p:nvSpPr>
        <p:spPr>
          <a:xfrm>
            <a:off x="100759" y="89018"/>
            <a:ext cx="152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vel" pitchFamily="2" charset="0"/>
                <a:ea typeface="+mn-ea"/>
                <a:cs typeface="+mn-cs"/>
              </a:rPr>
              <a:t>BOCHINS PAW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A82BD9-C3AA-4DAD-978E-5E98D7F31B1D}"/>
              </a:ext>
            </a:extLst>
          </p:cNvPr>
          <p:cNvSpPr txBox="1"/>
          <p:nvPr/>
        </p:nvSpPr>
        <p:spPr>
          <a:xfrm>
            <a:off x="5324985" y="2548891"/>
            <a:ext cx="36695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xanium" panose="02000503000000000000" pitchFamily="2" charset="2"/>
                <a:ea typeface="+mn-ea"/>
                <a:cs typeface="Aharoni" panose="02010803020104030203" pitchFamily="2" charset="-79"/>
              </a:rPr>
              <a:t>CHART TITLE</a:t>
            </a:r>
          </a:p>
        </p:txBody>
      </p:sp>
      <p:pic>
        <p:nvPicPr>
          <p:cNvPr id="91" name="thor">
            <a:extLst>
              <a:ext uri="{FF2B5EF4-FFF2-40B4-BE49-F238E27FC236}">
                <a16:creationId xmlns:a16="http://schemas.microsoft.com/office/drawing/2014/main" id="{AC2A03A0-0961-41A9-9AE7-3FC6B6556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509" y="2653450"/>
            <a:ext cx="4641578" cy="6710713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2C63EA26-2B7A-41CC-BF8E-13BFE678172A}"/>
              </a:ext>
            </a:extLst>
          </p:cNvPr>
          <p:cNvSpPr txBox="1"/>
          <p:nvPr/>
        </p:nvSpPr>
        <p:spPr>
          <a:xfrm>
            <a:off x="5392258" y="3318332"/>
            <a:ext cx="3148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xanium" panose="02000503000000000000" pitchFamily="2" charset="2"/>
                <a:ea typeface="+mn-ea"/>
                <a:cs typeface="Aharoni" panose="02010803020104030203" pitchFamily="2" charset="-79"/>
              </a:rPr>
              <a:t>Add Your Text Here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A7EF718E-8D04-4CD6-A041-457011B261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1610275"/>
              </p:ext>
            </p:extLst>
          </p:nvPr>
        </p:nvGraphicFramePr>
        <p:xfrm>
          <a:off x="12553076" y="3649499"/>
          <a:ext cx="911669" cy="7140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73764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BA7DF0-2240-4D5A-B31F-6E5BE3A94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5400000">
            <a:off x="2667000" y="-2666999"/>
            <a:ext cx="6858000" cy="12191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2C66CF-083C-4140-A899-1F78F51AAE95}"/>
              </a:ext>
            </a:extLst>
          </p:cNvPr>
          <p:cNvSpPr/>
          <p:nvPr/>
        </p:nvSpPr>
        <p:spPr>
          <a:xfrm>
            <a:off x="-27287" y="-25637"/>
            <a:ext cx="6640358" cy="6907686"/>
          </a:xfrm>
          <a:custGeom>
            <a:avLst/>
            <a:gdLst>
              <a:gd name="connsiteX0" fmla="*/ 0 w 7042470"/>
              <a:gd name="connsiteY0" fmla="*/ 0 h 7042470"/>
              <a:gd name="connsiteX1" fmla="*/ 7042470 w 7042470"/>
              <a:gd name="connsiteY1" fmla="*/ 0 h 7042470"/>
              <a:gd name="connsiteX2" fmla="*/ 7042470 w 7042470"/>
              <a:gd name="connsiteY2" fmla="*/ 7042470 h 7042470"/>
              <a:gd name="connsiteX3" fmla="*/ 0 w 7042470"/>
              <a:gd name="connsiteY3" fmla="*/ 7042470 h 7042470"/>
              <a:gd name="connsiteX4" fmla="*/ 0 w 7042470"/>
              <a:gd name="connsiteY4" fmla="*/ 0 h 7042470"/>
              <a:gd name="connsiteX0" fmla="*/ 0 w 7042470"/>
              <a:gd name="connsiteY0" fmla="*/ 0 h 7042470"/>
              <a:gd name="connsiteX1" fmla="*/ 7042470 w 7042470"/>
              <a:gd name="connsiteY1" fmla="*/ 0 h 7042470"/>
              <a:gd name="connsiteX2" fmla="*/ 4443649 w 7042470"/>
              <a:gd name="connsiteY2" fmla="*/ 7026428 h 7042470"/>
              <a:gd name="connsiteX3" fmla="*/ 0 w 7042470"/>
              <a:gd name="connsiteY3" fmla="*/ 7042470 h 7042470"/>
              <a:gd name="connsiteX4" fmla="*/ 0 w 7042470"/>
              <a:gd name="connsiteY4" fmla="*/ 0 h 7042470"/>
              <a:gd name="connsiteX0" fmla="*/ 0 w 7042470"/>
              <a:gd name="connsiteY0" fmla="*/ 0 h 7042470"/>
              <a:gd name="connsiteX1" fmla="*/ 7042470 w 7042470"/>
              <a:gd name="connsiteY1" fmla="*/ 0 h 7042470"/>
              <a:gd name="connsiteX2" fmla="*/ 5967649 w 7042470"/>
              <a:gd name="connsiteY2" fmla="*/ 7042470 h 7042470"/>
              <a:gd name="connsiteX3" fmla="*/ 0 w 7042470"/>
              <a:gd name="connsiteY3" fmla="*/ 7042470 h 7042470"/>
              <a:gd name="connsiteX4" fmla="*/ 0 w 7042470"/>
              <a:gd name="connsiteY4" fmla="*/ 0 h 7042470"/>
              <a:gd name="connsiteX0" fmla="*/ 0 w 7042470"/>
              <a:gd name="connsiteY0" fmla="*/ 0 h 7042470"/>
              <a:gd name="connsiteX1" fmla="*/ 7042470 w 7042470"/>
              <a:gd name="connsiteY1" fmla="*/ 0 h 7042470"/>
              <a:gd name="connsiteX2" fmla="*/ 5517398 w 7042470"/>
              <a:gd name="connsiteY2" fmla="*/ 7025822 h 7042470"/>
              <a:gd name="connsiteX3" fmla="*/ 0 w 7042470"/>
              <a:gd name="connsiteY3" fmla="*/ 7042470 h 7042470"/>
              <a:gd name="connsiteX4" fmla="*/ 0 w 7042470"/>
              <a:gd name="connsiteY4" fmla="*/ 0 h 704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2470" h="7042470">
                <a:moveTo>
                  <a:pt x="0" y="0"/>
                </a:moveTo>
                <a:lnTo>
                  <a:pt x="7042470" y="0"/>
                </a:lnTo>
                <a:lnTo>
                  <a:pt x="5517398" y="7025822"/>
                </a:lnTo>
                <a:lnTo>
                  <a:pt x="0" y="704247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AEAFEA6-0845-4F41-9F79-28C6B70A75DD}"/>
              </a:ext>
            </a:extLst>
          </p:cNvPr>
          <p:cNvSpPr/>
          <p:nvPr/>
        </p:nvSpPr>
        <p:spPr>
          <a:xfrm>
            <a:off x="-27288" y="-25637"/>
            <a:ext cx="12238279" cy="6891644"/>
          </a:xfrm>
          <a:prstGeom prst="rect">
            <a:avLst/>
          </a:prstGeom>
          <a:gradFill>
            <a:gsLst>
              <a:gs pos="67000">
                <a:schemeClr val="tx1">
                  <a:alpha val="61000"/>
                </a:schemeClr>
              </a:gs>
              <a:gs pos="0">
                <a:srgbClr val="450505">
                  <a:alpha val="13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6B9507E-4818-48A9-80D4-61CA8D18CAF9}"/>
              </a:ext>
            </a:extLst>
          </p:cNvPr>
          <p:cNvSpPr/>
          <p:nvPr/>
        </p:nvSpPr>
        <p:spPr>
          <a:xfrm>
            <a:off x="0" y="-16328"/>
            <a:ext cx="12192000" cy="548104"/>
          </a:xfrm>
          <a:prstGeom prst="rect">
            <a:avLst/>
          </a:prstGeom>
          <a:solidFill>
            <a:schemeClr val="dk1">
              <a:alpha val="81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0FF50EB-888A-4E51-B8F1-20E4D4D1405C}"/>
              </a:ext>
            </a:extLst>
          </p:cNvPr>
          <p:cNvGrpSpPr/>
          <p:nvPr/>
        </p:nvGrpSpPr>
        <p:grpSpPr>
          <a:xfrm>
            <a:off x="11602950" y="154003"/>
            <a:ext cx="376364" cy="188258"/>
            <a:chOff x="8696199" y="1114425"/>
            <a:chExt cx="376364" cy="188258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59C50D9-9A49-446D-B6FC-195C30CF60C6}"/>
                </a:ext>
              </a:extLst>
            </p:cNvPr>
            <p:cNvCxnSpPr/>
            <p:nvPr/>
          </p:nvCxnSpPr>
          <p:spPr>
            <a:xfrm>
              <a:off x="8701088" y="1114425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D99520C-1844-46EC-9CB6-FFC50BE0E106}"/>
                </a:ext>
              </a:extLst>
            </p:cNvPr>
            <p:cNvCxnSpPr/>
            <p:nvPr/>
          </p:nvCxnSpPr>
          <p:spPr>
            <a:xfrm>
              <a:off x="8696199" y="1212221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54F4909-2343-4EA6-9D8E-48494B95A05F}"/>
                </a:ext>
              </a:extLst>
            </p:cNvPr>
            <p:cNvCxnSpPr/>
            <p:nvPr/>
          </p:nvCxnSpPr>
          <p:spPr>
            <a:xfrm>
              <a:off x="8701088" y="1302683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B057C77-C6DD-4DE5-A93A-5ADB974A4DB8}"/>
              </a:ext>
            </a:extLst>
          </p:cNvPr>
          <p:cNvSpPr txBox="1"/>
          <p:nvPr/>
        </p:nvSpPr>
        <p:spPr>
          <a:xfrm>
            <a:off x="100759" y="89018"/>
            <a:ext cx="152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vel" pitchFamily="2" charset="0"/>
                <a:ea typeface="+mn-ea"/>
                <a:cs typeface="+mn-cs"/>
              </a:rPr>
              <a:t>BOCHINS PAW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A82BD9-C3AA-4DAD-978E-5E98D7F31B1D}"/>
              </a:ext>
            </a:extLst>
          </p:cNvPr>
          <p:cNvSpPr txBox="1"/>
          <p:nvPr/>
        </p:nvSpPr>
        <p:spPr>
          <a:xfrm>
            <a:off x="1821529" y="1491234"/>
            <a:ext cx="36695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xanium" panose="02000503000000000000" pitchFamily="2" charset="2"/>
                <a:ea typeface="+mn-ea"/>
                <a:cs typeface="Aharoni" panose="02010803020104030203" pitchFamily="2" charset="-79"/>
              </a:rPr>
              <a:t>CHART TITLE</a:t>
            </a:r>
          </a:p>
        </p:txBody>
      </p:sp>
      <p:pic>
        <p:nvPicPr>
          <p:cNvPr id="91" name="thor">
            <a:extLst>
              <a:ext uri="{FF2B5EF4-FFF2-40B4-BE49-F238E27FC236}">
                <a16:creationId xmlns:a16="http://schemas.microsoft.com/office/drawing/2014/main" id="{AC2A03A0-0961-41A9-9AE7-3FC6B6556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0609" y="1295456"/>
            <a:ext cx="5395396" cy="78005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2C63EA26-2B7A-41CC-BF8E-13BFE678172A}"/>
              </a:ext>
            </a:extLst>
          </p:cNvPr>
          <p:cNvSpPr txBox="1"/>
          <p:nvPr/>
        </p:nvSpPr>
        <p:spPr>
          <a:xfrm>
            <a:off x="2312232" y="2335352"/>
            <a:ext cx="3148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xanium" panose="02000503000000000000" pitchFamily="2" charset="2"/>
                <a:ea typeface="+mn-ea"/>
                <a:cs typeface="Aharoni" panose="02010803020104030203" pitchFamily="2" charset="-79"/>
              </a:rPr>
              <a:t>Add Your Text Here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CB70D5-4324-472A-96BA-D5965900FBC2}"/>
              </a:ext>
            </a:extLst>
          </p:cNvPr>
          <p:cNvSpPr txBox="1"/>
          <p:nvPr/>
        </p:nvSpPr>
        <p:spPr>
          <a:xfrm>
            <a:off x="2145132" y="4135180"/>
            <a:ext cx="32229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Lorem ipsum dolor sit amet, consectetuer adipiscing elit. Maecenas porttitor congue massa.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Fusce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posuere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, magna sed pulvinar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ultricies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purus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lectus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malesuada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libero, sit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amet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commodo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magna eros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quis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urna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.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4C43F6B-D56F-4155-9DA0-538C5D1EF1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5894542"/>
              </p:ext>
            </p:extLst>
          </p:nvPr>
        </p:nvGraphicFramePr>
        <p:xfrm>
          <a:off x="6205411" y="1936621"/>
          <a:ext cx="5754514" cy="4506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271839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7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BA7DF0-2240-4D5A-B31F-6E5BE3A94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5400000">
            <a:off x="2667001" y="-2666999"/>
            <a:ext cx="6858000" cy="12191999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CCC5070-BBC0-492B-9F0A-801C6821D603}"/>
              </a:ext>
            </a:extLst>
          </p:cNvPr>
          <p:cNvGrpSpPr/>
          <p:nvPr/>
        </p:nvGrpSpPr>
        <p:grpSpPr>
          <a:xfrm>
            <a:off x="-39682" y="71156"/>
            <a:ext cx="12209382" cy="6807315"/>
            <a:chOff x="-27288" y="-12700"/>
            <a:chExt cx="12209382" cy="687070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0369375-D275-4E17-AD35-9A689EF5F659}"/>
                </a:ext>
              </a:extLst>
            </p:cNvPr>
            <p:cNvGrpSpPr/>
            <p:nvPr/>
          </p:nvGrpSpPr>
          <p:grpSpPr>
            <a:xfrm>
              <a:off x="266700" y="-12700"/>
              <a:ext cx="11607800" cy="6870700"/>
              <a:chOff x="355600" y="-12700"/>
              <a:chExt cx="14889287" cy="6870700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47A48B1-0A6E-48EB-85C5-A1E367664ACF}"/>
                  </a:ext>
                </a:extLst>
              </p:cNvPr>
              <p:cNvCxnSpPr/>
              <p:nvPr/>
            </p:nvCxnSpPr>
            <p:spPr>
              <a:xfrm>
                <a:off x="3556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DF91E14-FC85-4DA7-8E20-2BEF4B929002}"/>
                  </a:ext>
                </a:extLst>
              </p:cNvPr>
              <p:cNvCxnSpPr/>
              <p:nvPr/>
            </p:nvCxnSpPr>
            <p:spPr>
              <a:xfrm>
                <a:off x="7620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2E31662-0EAF-4DB2-9AD9-044AA171883D}"/>
                  </a:ext>
                </a:extLst>
              </p:cNvPr>
              <p:cNvCxnSpPr/>
              <p:nvPr/>
            </p:nvCxnSpPr>
            <p:spPr>
              <a:xfrm>
                <a:off x="11684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56DCC1C9-8601-4896-A4D4-24E89F3C7074}"/>
                  </a:ext>
                </a:extLst>
              </p:cNvPr>
              <p:cNvCxnSpPr/>
              <p:nvPr/>
            </p:nvCxnSpPr>
            <p:spPr>
              <a:xfrm>
                <a:off x="15748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3805BA91-8C42-4C59-AB42-9818835CD89D}"/>
                  </a:ext>
                </a:extLst>
              </p:cNvPr>
              <p:cNvCxnSpPr/>
              <p:nvPr/>
            </p:nvCxnSpPr>
            <p:spPr>
              <a:xfrm>
                <a:off x="19558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30492CDC-29B9-4FC8-8B3A-198103CE53CF}"/>
                  </a:ext>
                </a:extLst>
              </p:cNvPr>
              <p:cNvCxnSpPr/>
              <p:nvPr/>
            </p:nvCxnSpPr>
            <p:spPr>
              <a:xfrm>
                <a:off x="23622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7D32595-D985-45CF-B005-ED455D7F848C}"/>
                  </a:ext>
                </a:extLst>
              </p:cNvPr>
              <p:cNvCxnSpPr/>
              <p:nvPr/>
            </p:nvCxnSpPr>
            <p:spPr>
              <a:xfrm>
                <a:off x="27686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97C59D47-7656-4FC8-8393-1DE294C2CC54}"/>
                  </a:ext>
                </a:extLst>
              </p:cNvPr>
              <p:cNvCxnSpPr/>
              <p:nvPr/>
            </p:nvCxnSpPr>
            <p:spPr>
              <a:xfrm>
                <a:off x="31750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0CA9668-CB1E-4D96-96CA-B7EFC9148E66}"/>
                  </a:ext>
                </a:extLst>
              </p:cNvPr>
              <p:cNvCxnSpPr/>
              <p:nvPr/>
            </p:nvCxnSpPr>
            <p:spPr>
              <a:xfrm>
                <a:off x="35687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A92A7D72-21D6-4417-844F-DE30D86B2928}"/>
                  </a:ext>
                </a:extLst>
              </p:cNvPr>
              <p:cNvCxnSpPr/>
              <p:nvPr/>
            </p:nvCxnSpPr>
            <p:spPr>
              <a:xfrm>
                <a:off x="39751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922400A-D115-4D3B-A9D7-73FC1AE3B6CF}"/>
                  </a:ext>
                </a:extLst>
              </p:cNvPr>
              <p:cNvCxnSpPr/>
              <p:nvPr/>
            </p:nvCxnSpPr>
            <p:spPr>
              <a:xfrm>
                <a:off x="43815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94C0890-F5F0-4219-A79E-70F738420C84}"/>
                  </a:ext>
                </a:extLst>
              </p:cNvPr>
              <p:cNvCxnSpPr/>
              <p:nvPr/>
            </p:nvCxnSpPr>
            <p:spPr>
              <a:xfrm>
                <a:off x="47879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3AEA62FB-3C20-49B6-9B21-D45A2D37AB41}"/>
                  </a:ext>
                </a:extLst>
              </p:cNvPr>
              <p:cNvCxnSpPr/>
              <p:nvPr/>
            </p:nvCxnSpPr>
            <p:spPr>
              <a:xfrm>
                <a:off x="51689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4FC7BCDC-BA33-4676-9284-2A2E3F68A1D0}"/>
                  </a:ext>
                </a:extLst>
              </p:cNvPr>
              <p:cNvCxnSpPr/>
              <p:nvPr/>
            </p:nvCxnSpPr>
            <p:spPr>
              <a:xfrm>
                <a:off x="55753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76E0D80E-734B-4B3F-B50D-E2CD6C86DF53}"/>
                  </a:ext>
                </a:extLst>
              </p:cNvPr>
              <p:cNvCxnSpPr/>
              <p:nvPr/>
            </p:nvCxnSpPr>
            <p:spPr>
              <a:xfrm>
                <a:off x="59817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20AF6932-521A-4D6C-A3B6-73CD69FA77D5}"/>
                  </a:ext>
                </a:extLst>
              </p:cNvPr>
              <p:cNvCxnSpPr/>
              <p:nvPr/>
            </p:nvCxnSpPr>
            <p:spPr>
              <a:xfrm>
                <a:off x="63881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CD8849BF-D7A6-4ACD-9B9A-637B9DE0C9AD}"/>
                  </a:ext>
                </a:extLst>
              </p:cNvPr>
              <p:cNvCxnSpPr/>
              <p:nvPr/>
            </p:nvCxnSpPr>
            <p:spPr>
              <a:xfrm>
                <a:off x="67945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21D17157-8A90-4CED-80E3-B14C1071BB2E}"/>
                  </a:ext>
                </a:extLst>
              </p:cNvPr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497A9A1-A12C-47C9-9E69-245E321A4A4C}"/>
                  </a:ext>
                </a:extLst>
              </p:cNvPr>
              <p:cNvCxnSpPr/>
              <p:nvPr/>
            </p:nvCxnSpPr>
            <p:spPr>
              <a:xfrm>
                <a:off x="76073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C8DCED5B-546C-4B9C-B175-598342DC8022}"/>
                  </a:ext>
                </a:extLst>
              </p:cNvPr>
              <p:cNvCxnSpPr/>
              <p:nvPr/>
            </p:nvCxnSpPr>
            <p:spPr>
              <a:xfrm>
                <a:off x="80137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C60DFD76-AA31-4407-8EC4-3B39254D8AA8}"/>
                  </a:ext>
                </a:extLst>
              </p:cNvPr>
              <p:cNvCxnSpPr/>
              <p:nvPr/>
            </p:nvCxnSpPr>
            <p:spPr>
              <a:xfrm>
                <a:off x="83947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8BF2C306-B560-45F6-9273-D7D0C9D70356}"/>
                  </a:ext>
                </a:extLst>
              </p:cNvPr>
              <p:cNvCxnSpPr/>
              <p:nvPr/>
            </p:nvCxnSpPr>
            <p:spPr>
              <a:xfrm>
                <a:off x="88011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8908EA4A-5D0D-4ABB-983A-CE50AE19D561}"/>
                  </a:ext>
                </a:extLst>
              </p:cNvPr>
              <p:cNvCxnSpPr/>
              <p:nvPr/>
            </p:nvCxnSpPr>
            <p:spPr>
              <a:xfrm>
                <a:off x="92075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7B44F226-2765-438D-A3D8-AB69841F03AE}"/>
                  </a:ext>
                </a:extLst>
              </p:cNvPr>
              <p:cNvCxnSpPr/>
              <p:nvPr/>
            </p:nvCxnSpPr>
            <p:spPr>
              <a:xfrm>
                <a:off x="96139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ECA65539-1BA2-482F-A52D-C8D462E362D7}"/>
                  </a:ext>
                </a:extLst>
              </p:cNvPr>
              <p:cNvCxnSpPr/>
              <p:nvPr/>
            </p:nvCxnSpPr>
            <p:spPr>
              <a:xfrm>
                <a:off x="10007600" y="-1270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267627E-7D0D-47CF-8478-7E13608763D0}"/>
                  </a:ext>
                </a:extLst>
              </p:cNvPr>
              <p:cNvCxnSpPr/>
              <p:nvPr/>
            </p:nvCxnSpPr>
            <p:spPr>
              <a:xfrm>
                <a:off x="10414000" y="-1270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F5DA6BFA-43BC-47CC-881C-41395651156C}"/>
                  </a:ext>
                </a:extLst>
              </p:cNvPr>
              <p:cNvCxnSpPr/>
              <p:nvPr/>
            </p:nvCxnSpPr>
            <p:spPr>
              <a:xfrm>
                <a:off x="10820400" y="-1270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366FCAB-9FC5-448E-A1C2-33BB0ABA5B34}"/>
                  </a:ext>
                </a:extLst>
              </p:cNvPr>
              <p:cNvCxnSpPr/>
              <p:nvPr/>
            </p:nvCxnSpPr>
            <p:spPr>
              <a:xfrm>
                <a:off x="11226800" y="-1270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9E5F05A9-4FB8-4B13-AEDF-6B5644E21DD9}"/>
                  </a:ext>
                </a:extLst>
              </p:cNvPr>
              <p:cNvCxnSpPr/>
              <p:nvPr/>
            </p:nvCxnSpPr>
            <p:spPr>
              <a:xfrm>
                <a:off x="11607800" y="-1270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B857D587-3F7F-4DCD-8B1A-FAD811083377}"/>
                  </a:ext>
                </a:extLst>
              </p:cNvPr>
              <p:cNvCxnSpPr/>
              <p:nvPr/>
            </p:nvCxnSpPr>
            <p:spPr>
              <a:xfrm>
                <a:off x="12014200" y="-1270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E5DEA35F-8D1E-45FA-AE15-C48CCFFF7AB5}"/>
                  </a:ext>
                </a:extLst>
              </p:cNvPr>
              <p:cNvCxnSpPr/>
              <p:nvPr/>
            </p:nvCxnSpPr>
            <p:spPr>
              <a:xfrm>
                <a:off x="12438185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2BF9B503-161A-42A9-AB70-D7A43B5C43F7}"/>
                  </a:ext>
                </a:extLst>
              </p:cNvPr>
              <p:cNvCxnSpPr/>
              <p:nvPr/>
            </p:nvCxnSpPr>
            <p:spPr>
              <a:xfrm>
                <a:off x="12844587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8301F487-3F62-4DA0-AAAE-E7B402EC021A}"/>
                  </a:ext>
                </a:extLst>
              </p:cNvPr>
              <p:cNvCxnSpPr/>
              <p:nvPr/>
            </p:nvCxnSpPr>
            <p:spPr>
              <a:xfrm>
                <a:off x="13238285" y="-1270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75D51DFC-49B1-4E37-845D-6B280EB29095}"/>
                  </a:ext>
                </a:extLst>
              </p:cNvPr>
              <p:cNvCxnSpPr/>
              <p:nvPr/>
            </p:nvCxnSpPr>
            <p:spPr>
              <a:xfrm>
                <a:off x="13644687" y="-1270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B8DEEE2-90BD-49E0-BBC6-2688716533B4}"/>
                  </a:ext>
                </a:extLst>
              </p:cNvPr>
              <p:cNvCxnSpPr/>
              <p:nvPr/>
            </p:nvCxnSpPr>
            <p:spPr>
              <a:xfrm>
                <a:off x="14051085" y="-1270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A0C64017-4ADD-48D3-AC79-3202A7EBBB55}"/>
                  </a:ext>
                </a:extLst>
              </p:cNvPr>
              <p:cNvCxnSpPr/>
              <p:nvPr/>
            </p:nvCxnSpPr>
            <p:spPr>
              <a:xfrm>
                <a:off x="14457487" y="-1270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8AC797D1-E34F-4EFD-B08F-198C0EDB6DD4}"/>
                  </a:ext>
                </a:extLst>
              </p:cNvPr>
              <p:cNvCxnSpPr/>
              <p:nvPr/>
            </p:nvCxnSpPr>
            <p:spPr>
              <a:xfrm>
                <a:off x="14838486" y="-1270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C67A1C2-FEDA-4DCC-A50F-B6F50588F16E}"/>
                  </a:ext>
                </a:extLst>
              </p:cNvPr>
              <p:cNvCxnSpPr/>
              <p:nvPr/>
            </p:nvCxnSpPr>
            <p:spPr>
              <a:xfrm>
                <a:off x="15244887" y="-1270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B0E52A9-22B4-443E-9555-EF089E020B6E}"/>
                </a:ext>
              </a:extLst>
            </p:cNvPr>
            <p:cNvGrpSpPr/>
            <p:nvPr/>
          </p:nvGrpSpPr>
          <p:grpSpPr>
            <a:xfrm rot="5400000">
              <a:off x="2943731" y="-2659871"/>
              <a:ext cx="6267343" cy="12209382"/>
              <a:chOff x="355600" y="0"/>
              <a:chExt cx="8039100" cy="6858000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E01F553-4AE7-4815-83A5-2306B3EDF6DE}"/>
                  </a:ext>
                </a:extLst>
              </p:cNvPr>
              <p:cNvCxnSpPr/>
              <p:nvPr/>
            </p:nvCxnSpPr>
            <p:spPr>
              <a:xfrm>
                <a:off x="3556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61A7831-F5A4-495F-9E86-0D595970A5E8}"/>
                  </a:ext>
                </a:extLst>
              </p:cNvPr>
              <p:cNvCxnSpPr/>
              <p:nvPr/>
            </p:nvCxnSpPr>
            <p:spPr>
              <a:xfrm>
                <a:off x="7620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8632D41-11DF-4B71-BD1B-489DAE541954}"/>
                  </a:ext>
                </a:extLst>
              </p:cNvPr>
              <p:cNvCxnSpPr/>
              <p:nvPr/>
            </p:nvCxnSpPr>
            <p:spPr>
              <a:xfrm>
                <a:off x="11684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9D76C26-A40F-4D9D-8A82-95EB1707D0EA}"/>
                  </a:ext>
                </a:extLst>
              </p:cNvPr>
              <p:cNvCxnSpPr/>
              <p:nvPr/>
            </p:nvCxnSpPr>
            <p:spPr>
              <a:xfrm>
                <a:off x="15748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6BDA55D-3BDB-44BF-8B1F-68DD88E262AD}"/>
                  </a:ext>
                </a:extLst>
              </p:cNvPr>
              <p:cNvCxnSpPr/>
              <p:nvPr/>
            </p:nvCxnSpPr>
            <p:spPr>
              <a:xfrm>
                <a:off x="19558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BA1C9D6-2C7A-4915-B59C-E4A9A027DF12}"/>
                  </a:ext>
                </a:extLst>
              </p:cNvPr>
              <p:cNvCxnSpPr/>
              <p:nvPr/>
            </p:nvCxnSpPr>
            <p:spPr>
              <a:xfrm>
                <a:off x="23622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CA1C2C6-2A71-47AA-B206-277E6FE495CC}"/>
                  </a:ext>
                </a:extLst>
              </p:cNvPr>
              <p:cNvCxnSpPr/>
              <p:nvPr/>
            </p:nvCxnSpPr>
            <p:spPr>
              <a:xfrm>
                <a:off x="27686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F3C2D4D-29BB-44D2-8AEA-A7D64FD435E9}"/>
                  </a:ext>
                </a:extLst>
              </p:cNvPr>
              <p:cNvCxnSpPr/>
              <p:nvPr/>
            </p:nvCxnSpPr>
            <p:spPr>
              <a:xfrm>
                <a:off x="31750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D606559-94B0-4CD3-914A-2C2036AB3119}"/>
                  </a:ext>
                </a:extLst>
              </p:cNvPr>
              <p:cNvCxnSpPr/>
              <p:nvPr/>
            </p:nvCxnSpPr>
            <p:spPr>
              <a:xfrm>
                <a:off x="35687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1F14B6B8-E1D4-483D-9E22-A3FF37CE285D}"/>
                  </a:ext>
                </a:extLst>
              </p:cNvPr>
              <p:cNvCxnSpPr/>
              <p:nvPr/>
            </p:nvCxnSpPr>
            <p:spPr>
              <a:xfrm>
                <a:off x="39751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06B1BA1-E2F9-4A31-9BD1-E3DC7A6D06D9}"/>
                  </a:ext>
                </a:extLst>
              </p:cNvPr>
              <p:cNvCxnSpPr/>
              <p:nvPr/>
            </p:nvCxnSpPr>
            <p:spPr>
              <a:xfrm>
                <a:off x="43815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C5634BA-26C6-43A2-91DC-E7442F2B94E4}"/>
                  </a:ext>
                </a:extLst>
              </p:cNvPr>
              <p:cNvCxnSpPr/>
              <p:nvPr/>
            </p:nvCxnSpPr>
            <p:spPr>
              <a:xfrm>
                <a:off x="47879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630B3D5-B263-4CCF-B524-C106999E742F}"/>
                  </a:ext>
                </a:extLst>
              </p:cNvPr>
              <p:cNvCxnSpPr/>
              <p:nvPr/>
            </p:nvCxnSpPr>
            <p:spPr>
              <a:xfrm>
                <a:off x="51689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DE643E1-269F-4563-8303-3385F2412A59}"/>
                  </a:ext>
                </a:extLst>
              </p:cNvPr>
              <p:cNvCxnSpPr/>
              <p:nvPr/>
            </p:nvCxnSpPr>
            <p:spPr>
              <a:xfrm>
                <a:off x="55753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869A2D3-D150-4D66-B160-0953156781EA}"/>
                  </a:ext>
                </a:extLst>
              </p:cNvPr>
              <p:cNvCxnSpPr/>
              <p:nvPr/>
            </p:nvCxnSpPr>
            <p:spPr>
              <a:xfrm>
                <a:off x="59817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62376EC-140B-404B-AA4F-EE679E7E69DC}"/>
                  </a:ext>
                </a:extLst>
              </p:cNvPr>
              <p:cNvCxnSpPr/>
              <p:nvPr/>
            </p:nvCxnSpPr>
            <p:spPr>
              <a:xfrm>
                <a:off x="63881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7948EA8-4C69-4FAA-AC76-FA940414BE5C}"/>
                  </a:ext>
                </a:extLst>
              </p:cNvPr>
              <p:cNvCxnSpPr/>
              <p:nvPr/>
            </p:nvCxnSpPr>
            <p:spPr>
              <a:xfrm>
                <a:off x="67945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0634AB2-2B54-487F-8172-346FEC30AD1C}"/>
                  </a:ext>
                </a:extLst>
              </p:cNvPr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37B94B0-5973-40C9-A246-00B51804F7E3}"/>
                  </a:ext>
                </a:extLst>
              </p:cNvPr>
              <p:cNvCxnSpPr/>
              <p:nvPr/>
            </p:nvCxnSpPr>
            <p:spPr>
              <a:xfrm>
                <a:off x="76073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21D99C3-65B5-473E-AED4-1D5A9FFB230C}"/>
                  </a:ext>
                </a:extLst>
              </p:cNvPr>
              <p:cNvCxnSpPr/>
              <p:nvPr/>
            </p:nvCxnSpPr>
            <p:spPr>
              <a:xfrm>
                <a:off x="80137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35975C5-A440-41C3-B69D-5E04F467763F}"/>
                  </a:ext>
                </a:extLst>
              </p:cNvPr>
              <p:cNvCxnSpPr/>
              <p:nvPr/>
            </p:nvCxnSpPr>
            <p:spPr>
              <a:xfrm>
                <a:off x="8394700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B6B9507E-4818-48A9-80D4-61CA8D18CAF9}"/>
              </a:ext>
            </a:extLst>
          </p:cNvPr>
          <p:cNvSpPr/>
          <p:nvPr/>
        </p:nvSpPr>
        <p:spPr>
          <a:xfrm>
            <a:off x="0" y="1"/>
            <a:ext cx="12192000" cy="548104"/>
          </a:xfrm>
          <a:prstGeom prst="rect">
            <a:avLst/>
          </a:prstGeom>
          <a:solidFill>
            <a:schemeClr val="dk1">
              <a:alpha val="81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0FF50EB-888A-4E51-B8F1-20E4D4D1405C}"/>
              </a:ext>
            </a:extLst>
          </p:cNvPr>
          <p:cNvGrpSpPr/>
          <p:nvPr/>
        </p:nvGrpSpPr>
        <p:grpSpPr>
          <a:xfrm>
            <a:off x="11602950" y="154003"/>
            <a:ext cx="376364" cy="188258"/>
            <a:chOff x="8696199" y="1114425"/>
            <a:chExt cx="376364" cy="188258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59C50D9-9A49-446D-B6FC-195C30CF60C6}"/>
                </a:ext>
              </a:extLst>
            </p:cNvPr>
            <p:cNvCxnSpPr/>
            <p:nvPr/>
          </p:nvCxnSpPr>
          <p:spPr>
            <a:xfrm>
              <a:off x="8701088" y="1114425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D99520C-1844-46EC-9CB6-FFC50BE0E106}"/>
                </a:ext>
              </a:extLst>
            </p:cNvPr>
            <p:cNvCxnSpPr/>
            <p:nvPr/>
          </p:nvCxnSpPr>
          <p:spPr>
            <a:xfrm>
              <a:off x="8696199" y="1212221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54F4909-2343-4EA6-9D8E-48494B95A05F}"/>
                </a:ext>
              </a:extLst>
            </p:cNvPr>
            <p:cNvCxnSpPr/>
            <p:nvPr/>
          </p:nvCxnSpPr>
          <p:spPr>
            <a:xfrm>
              <a:off x="8701088" y="1302683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B057C77-C6DD-4DE5-A93A-5ADB974A4DB8}"/>
              </a:ext>
            </a:extLst>
          </p:cNvPr>
          <p:cNvSpPr txBox="1"/>
          <p:nvPr/>
        </p:nvSpPr>
        <p:spPr>
          <a:xfrm>
            <a:off x="100759" y="89018"/>
            <a:ext cx="152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vel" pitchFamily="2" charset="0"/>
                <a:ea typeface="+mn-ea"/>
                <a:cs typeface="+mn-cs"/>
              </a:rPr>
              <a:t>BOCHINS PAW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EC9A1-36D7-43FB-AC22-08E69AF1B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618" y="4120824"/>
            <a:ext cx="2895397" cy="4117335"/>
          </a:xfrm>
          <a:prstGeom prst="rect">
            <a:avLst/>
          </a:prstGeom>
          <a:effectLst/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FCC78482-A8B0-4EB5-A372-23894558CFDB}"/>
              </a:ext>
            </a:extLst>
          </p:cNvPr>
          <p:cNvSpPr/>
          <p:nvPr/>
        </p:nvSpPr>
        <p:spPr>
          <a:xfrm rot="6852333">
            <a:off x="4015258" y="3342342"/>
            <a:ext cx="748145" cy="2998379"/>
          </a:xfrm>
          <a:prstGeom prst="triangle">
            <a:avLst/>
          </a:prstGeom>
          <a:gradFill flip="none" rotWithShape="1">
            <a:gsLst>
              <a:gs pos="99000">
                <a:srgbClr val="F3B731">
                  <a:alpha val="0"/>
                </a:srgbClr>
              </a:gs>
              <a:gs pos="27000">
                <a:srgbClr val="F3B731">
                  <a:alpha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06308AC-4D0F-4DF9-91C4-F3C813876E7D}"/>
              </a:ext>
            </a:extLst>
          </p:cNvPr>
          <p:cNvSpPr/>
          <p:nvPr/>
        </p:nvSpPr>
        <p:spPr>
          <a:xfrm rot="9109088">
            <a:off x="4841697" y="2574726"/>
            <a:ext cx="748145" cy="2998379"/>
          </a:xfrm>
          <a:prstGeom prst="triangle">
            <a:avLst/>
          </a:prstGeom>
          <a:gradFill flip="none" rotWithShape="1">
            <a:gsLst>
              <a:gs pos="99000">
                <a:srgbClr val="CA261D">
                  <a:alpha val="0"/>
                </a:srgbClr>
              </a:gs>
              <a:gs pos="27000">
                <a:srgbClr val="8B2514">
                  <a:alpha val="57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EA44A2D-DD5B-4F2A-9CF7-44E9AD8E55B3}"/>
              </a:ext>
            </a:extLst>
          </p:cNvPr>
          <p:cNvSpPr/>
          <p:nvPr/>
        </p:nvSpPr>
        <p:spPr>
          <a:xfrm rot="11182400">
            <a:off x="5992727" y="2553234"/>
            <a:ext cx="748145" cy="2948969"/>
          </a:xfrm>
          <a:prstGeom prst="triangle">
            <a:avLst/>
          </a:prstGeom>
          <a:gradFill flip="none" rotWithShape="1">
            <a:gsLst>
              <a:gs pos="99000">
                <a:srgbClr val="60BCDA">
                  <a:alpha val="0"/>
                </a:srgbClr>
              </a:gs>
              <a:gs pos="42000">
                <a:srgbClr val="60BCDA">
                  <a:alpha val="4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94C5B7CD-5B58-42A2-9D57-65A8FDA33265}"/>
              </a:ext>
            </a:extLst>
          </p:cNvPr>
          <p:cNvSpPr/>
          <p:nvPr/>
        </p:nvSpPr>
        <p:spPr>
          <a:xfrm rot="13574789">
            <a:off x="7203195" y="2982882"/>
            <a:ext cx="748145" cy="2948969"/>
          </a:xfrm>
          <a:prstGeom prst="triangle">
            <a:avLst/>
          </a:prstGeom>
          <a:gradFill flip="none" rotWithShape="1">
            <a:gsLst>
              <a:gs pos="99000">
                <a:srgbClr val="7030A0">
                  <a:alpha val="0"/>
                </a:srgbClr>
              </a:gs>
              <a:gs pos="42000">
                <a:srgbClr val="623A84">
                  <a:alpha val="57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E29DB3A-E630-4CE5-A168-A1CE93BE4DDE}"/>
              </a:ext>
            </a:extLst>
          </p:cNvPr>
          <p:cNvSpPr/>
          <p:nvPr/>
        </p:nvSpPr>
        <p:spPr>
          <a:xfrm rot="15347987">
            <a:off x="7993086" y="4378871"/>
            <a:ext cx="748145" cy="2737389"/>
          </a:xfrm>
          <a:prstGeom prst="triangle">
            <a:avLst/>
          </a:prstGeom>
          <a:gradFill flip="none" rotWithShape="1">
            <a:gsLst>
              <a:gs pos="99000">
                <a:srgbClr val="1C743A">
                  <a:alpha val="0"/>
                </a:srgbClr>
              </a:gs>
              <a:gs pos="42000">
                <a:schemeClr val="accent6">
                  <a:lumMod val="75000"/>
                  <a:alpha val="5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73FC05FA-9703-4C6A-9A8D-86C758A0DC68}"/>
              </a:ext>
            </a:extLst>
          </p:cNvPr>
          <p:cNvSpPr/>
          <p:nvPr/>
        </p:nvSpPr>
        <p:spPr>
          <a:xfrm rot="5400000">
            <a:off x="4250810" y="4502735"/>
            <a:ext cx="748145" cy="2797597"/>
          </a:xfrm>
          <a:prstGeom prst="triangle">
            <a:avLst/>
          </a:prstGeom>
          <a:gradFill flip="none" rotWithShape="1">
            <a:gsLst>
              <a:gs pos="99000">
                <a:srgbClr val="FFFF00">
                  <a:alpha val="0"/>
                </a:srgbClr>
              </a:gs>
              <a:gs pos="27000">
                <a:srgbClr val="FFFF00">
                  <a:alpha val="51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D7DB69-A30D-4C9C-A2DE-DE1F57A93FA9}"/>
              </a:ext>
            </a:extLst>
          </p:cNvPr>
          <p:cNvGrpSpPr/>
          <p:nvPr/>
        </p:nvGrpSpPr>
        <p:grpSpPr>
          <a:xfrm>
            <a:off x="9596010" y="4853011"/>
            <a:ext cx="914400" cy="914400"/>
            <a:chOff x="10262559" y="4265057"/>
            <a:chExt cx="914400" cy="9144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D50C1C9-E06C-4E42-A963-8F41AC0CC9DC}"/>
                </a:ext>
              </a:extLst>
            </p:cNvPr>
            <p:cNvSpPr/>
            <p:nvPr/>
          </p:nvSpPr>
          <p:spPr>
            <a:xfrm>
              <a:off x="10262559" y="4265057"/>
              <a:ext cx="914400" cy="914400"/>
            </a:xfrm>
            <a:prstGeom prst="ellipse">
              <a:avLst/>
            </a:prstGeom>
            <a:noFill/>
            <a:ln>
              <a:solidFill>
                <a:srgbClr val="1C743A"/>
              </a:solidFill>
            </a:ln>
            <a:effectLst>
              <a:glow rad="101600">
                <a:srgbClr val="1C743A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407C71-AF30-4B7F-8503-20FA11736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64" r="62842" b="55312"/>
            <a:stretch/>
          </p:blipFill>
          <p:spPr>
            <a:xfrm>
              <a:off x="10404346" y="4431863"/>
              <a:ext cx="630826" cy="562527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40F69E-2E8F-4C6C-A9EB-9FE8589EB3A8}"/>
              </a:ext>
            </a:extLst>
          </p:cNvPr>
          <p:cNvGrpSpPr/>
          <p:nvPr/>
        </p:nvGrpSpPr>
        <p:grpSpPr>
          <a:xfrm>
            <a:off x="8555582" y="2723058"/>
            <a:ext cx="914400" cy="914400"/>
            <a:chOff x="8885155" y="1793415"/>
            <a:chExt cx="914400" cy="9144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E7DBA51-39B0-4F4E-8C5D-C1133931DE5B}"/>
                </a:ext>
              </a:extLst>
            </p:cNvPr>
            <p:cNvSpPr/>
            <p:nvPr/>
          </p:nvSpPr>
          <p:spPr>
            <a:xfrm>
              <a:off x="8885155" y="1793415"/>
              <a:ext cx="914400" cy="914400"/>
            </a:xfrm>
            <a:prstGeom prst="ellipse">
              <a:avLst/>
            </a:prstGeom>
            <a:noFill/>
            <a:ln>
              <a:solidFill>
                <a:srgbClr val="623A84"/>
              </a:solidFill>
            </a:ln>
            <a:effectLst>
              <a:glow rad="101600">
                <a:srgbClr val="623A84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091E112-A90F-459C-90C2-7E7318309C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77" t="7568" r="31228" b="50447"/>
            <a:stretch/>
          </p:blipFill>
          <p:spPr>
            <a:xfrm>
              <a:off x="9064661" y="1921073"/>
              <a:ext cx="609249" cy="66107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899F84-DB1A-4600-BBAE-A94CA6070CDC}"/>
              </a:ext>
            </a:extLst>
          </p:cNvPr>
          <p:cNvGrpSpPr/>
          <p:nvPr/>
        </p:nvGrpSpPr>
        <p:grpSpPr>
          <a:xfrm>
            <a:off x="6130566" y="1671683"/>
            <a:ext cx="914400" cy="914400"/>
            <a:chOff x="6141198" y="678937"/>
            <a:chExt cx="914400" cy="9144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873244A-1E47-4503-9253-876CBB6A4BCA}"/>
                </a:ext>
              </a:extLst>
            </p:cNvPr>
            <p:cNvSpPr/>
            <p:nvPr/>
          </p:nvSpPr>
          <p:spPr>
            <a:xfrm>
              <a:off x="6141198" y="678937"/>
              <a:ext cx="914400" cy="9144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60BCDA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0D0A61E-688A-467F-87E9-43F9B65F64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825" t="7568" r="1795" b="53592"/>
            <a:stretch/>
          </p:blipFill>
          <p:spPr>
            <a:xfrm>
              <a:off x="6328401" y="763146"/>
              <a:ext cx="539994" cy="68758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403472B-EC16-466C-BBDE-5FB4C908A341}"/>
              </a:ext>
            </a:extLst>
          </p:cNvPr>
          <p:cNvGrpSpPr/>
          <p:nvPr/>
        </p:nvGrpSpPr>
        <p:grpSpPr>
          <a:xfrm>
            <a:off x="3990814" y="2048304"/>
            <a:ext cx="914400" cy="914400"/>
            <a:chOff x="3611804" y="1006673"/>
            <a:chExt cx="914400" cy="9144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F979E91-5703-4066-8BA4-1C711F0DAC8C}"/>
                </a:ext>
              </a:extLst>
            </p:cNvPr>
            <p:cNvSpPr/>
            <p:nvPr/>
          </p:nvSpPr>
          <p:spPr>
            <a:xfrm>
              <a:off x="3611804" y="1006673"/>
              <a:ext cx="914400" cy="9144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23A5301-1367-4AFD-A6EA-46EF24C9E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82" t="56717" r="34238" b="4443"/>
            <a:stretch/>
          </p:blipFill>
          <p:spPr>
            <a:xfrm>
              <a:off x="3846290" y="1195688"/>
              <a:ext cx="421240" cy="536369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8C0F03-FB6F-496B-B588-29818832F0A1}"/>
              </a:ext>
            </a:extLst>
          </p:cNvPr>
          <p:cNvGrpSpPr/>
          <p:nvPr/>
        </p:nvGrpSpPr>
        <p:grpSpPr>
          <a:xfrm>
            <a:off x="2039601" y="5486402"/>
            <a:ext cx="914400" cy="914400"/>
            <a:chOff x="1352553" y="4994390"/>
            <a:chExt cx="914400" cy="9144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CA6E8FB-D19D-40E8-9BEE-DF9253DBCF0C}"/>
                </a:ext>
              </a:extLst>
            </p:cNvPr>
            <p:cNvSpPr/>
            <p:nvPr/>
          </p:nvSpPr>
          <p:spPr>
            <a:xfrm>
              <a:off x="1352553" y="4994390"/>
              <a:ext cx="914400" cy="914400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C4609A3-ED1D-4F0C-AA11-288660EBB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5" t="54641" r="64153" b="1464"/>
            <a:stretch/>
          </p:blipFill>
          <p:spPr>
            <a:xfrm>
              <a:off x="1541674" y="5179457"/>
              <a:ext cx="514530" cy="606176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1CF3DF3-3FBB-4811-B423-A6D32B8AEC3F}"/>
              </a:ext>
            </a:extLst>
          </p:cNvPr>
          <p:cNvGrpSpPr/>
          <p:nvPr/>
        </p:nvGrpSpPr>
        <p:grpSpPr>
          <a:xfrm>
            <a:off x="2197541" y="3507361"/>
            <a:ext cx="914400" cy="914400"/>
            <a:chOff x="1622482" y="2889513"/>
            <a:chExt cx="914400" cy="91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C00A464-64BB-4733-A4D9-A9BB01FAB350}"/>
                </a:ext>
              </a:extLst>
            </p:cNvPr>
            <p:cNvSpPr/>
            <p:nvPr/>
          </p:nvSpPr>
          <p:spPr>
            <a:xfrm>
              <a:off x="1622482" y="2889513"/>
              <a:ext cx="914400" cy="914400"/>
            </a:xfrm>
            <a:prstGeom prst="ellipse">
              <a:avLst/>
            </a:prstGeom>
            <a:noFill/>
            <a:ln>
              <a:solidFill>
                <a:srgbClr val="F3B731"/>
              </a:solidFill>
            </a:ln>
            <a:effectLst>
              <a:glow rad="101600">
                <a:srgbClr val="F3B731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7995DB5-BA24-4789-A067-33C25567E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colorTemperature colorTemp="53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8" t="53371" r="1670" b="2734"/>
            <a:stretch/>
          </p:blipFill>
          <p:spPr>
            <a:xfrm>
              <a:off x="1752423" y="2970382"/>
              <a:ext cx="640004" cy="753999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8BCAC85-401D-4A0D-8018-89DEBD24EFE2}"/>
              </a:ext>
            </a:extLst>
          </p:cNvPr>
          <p:cNvSpPr txBox="1"/>
          <p:nvPr/>
        </p:nvSpPr>
        <p:spPr>
          <a:xfrm>
            <a:off x="474445" y="5620614"/>
            <a:ext cx="13397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xanium" panose="02000503000000000000" pitchFamily="2" charset="2"/>
                <a:ea typeface="+mn-ea"/>
                <a:cs typeface="Aharoni" panose="02010803020104030203" pitchFamily="2" charset="-79"/>
              </a:rPr>
              <a:t>Add Your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xanium" panose="02000503000000000000" pitchFamily="2" charset="2"/>
                <a:ea typeface="+mn-ea"/>
                <a:cs typeface="Aharoni" panose="02010803020104030203" pitchFamily="2" charset="-79"/>
              </a:rPr>
              <a:t>Text Here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953A47-216E-4B69-BA74-D4D68DC0BCFF}"/>
              </a:ext>
            </a:extLst>
          </p:cNvPr>
          <p:cNvSpPr txBox="1"/>
          <p:nvPr/>
        </p:nvSpPr>
        <p:spPr>
          <a:xfrm>
            <a:off x="830915" y="3507361"/>
            <a:ext cx="13397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xanium" panose="02000503000000000000" pitchFamily="2" charset="2"/>
                <a:ea typeface="+mn-ea"/>
                <a:cs typeface="Aharoni" panose="02010803020104030203" pitchFamily="2" charset="-79"/>
              </a:rPr>
              <a:t>Add Your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xanium" panose="02000503000000000000" pitchFamily="2" charset="2"/>
                <a:ea typeface="+mn-ea"/>
                <a:cs typeface="Aharoni" panose="02010803020104030203" pitchFamily="2" charset="-79"/>
              </a:rPr>
              <a:t>Text Here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44EBAF-CC85-42D1-A40B-156E7AD95F9A}"/>
              </a:ext>
            </a:extLst>
          </p:cNvPr>
          <p:cNvSpPr txBox="1"/>
          <p:nvPr/>
        </p:nvSpPr>
        <p:spPr>
          <a:xfrm>
            <a:off x="2619335" y="2036752"/>
            <a:ext cx="13397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xanium" panose="02000503000000000000" pitchFamily="2" charset="2"/>
                <a:ea typeface="+mn-ea"/>
                <a:cs typeface="Aharoni" panose="02010803020104030203" pitchFamily="2" charset="-79"/>
              </a:rPr>
              <a:t>Add Your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xanium" panose="02000503000000000000" pitchFamily="2" charset="2"/>
                <a:ea typeface="+mn-ea"/>
                <a:cs typeface="Aharoni" panose="02010803020104030203" pitchFamily="2" charset="-79"/>
              </a:rPr>
              <a:t>Text Here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4E17E7-25BF-44A4-B4B5-BA68DB8A389F}"/>
              </a:ext>
            </a:extLst>
          </p:cNvPr>
          <p:cNvSpPr txBox="1"/>
          <p:nvPr/>
        </p:nvSpPr>
        <p:spPr>
          <a:xfrm>
            <a:off x="5874722" y="849108"/>
            <a:ext cx="13397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xanium" panose="02000503000000000000" pitchFamily="2" charset="2"/>
                <a:ea typeface="+mn-ea"/>
                <a:cs typeface="Aharoni" panose="02010803020104030203" pitchFamily="2" charset="-79"/>
              </a:rPr>
              <a:t>Add Your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xanium" panose="02000503000000000000" pitchFamily="2" charset="2"/>
                <a:ea typeface="+mn-ea"/>
                <a:cs typeface="Aharoni" panose="02010803020104030203" pitchFamily="2" charset="-79"/>
              </a:rPr>
              <a:t>Text Here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19A09D-9CAB-4130-93C9-C02E7A9EC588}"/>
              </a:ext>
            </a:extLst>
          </p:cNvPr>
          <p:cNvSpPr txBox="1"/>
          <p:nvPr/>
        </p:nvSpPr>
        <p:spPr>
          <a:xfrm>
            <a:off x="9592126" y="2730416"/>
            <a:ext cx="13397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xanium" panose="02000503000000000000" pitchFamily="2" charset="2"/>
                <a:ea typeface="+mn-ea"/>
                <a:cs typeface="Aharoni" panose="02010803020104030203" pitchFamily="2" charset="-79"/>
              </a:rPr>
              <a:t>Add Your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xanium" panose="02000503000000000000" pitchFamily="2" charset="2"/>
                <a:ea typeface="+mn-ea"/>
                <a:cs typeface="Aharoni" panose="02010803020104030203" pitchFamily="2" charset="-79"/>
              </a:rPr>
              <a:t>Text Here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EC1D9AD-D380-4B9F-87CD-A569C67D2294}"/>
              </a:ext>
            </a:extLst>
          </p:cNvPr>
          <p:cNvSpPr txBox="1"/>
          <p:nvPr/>
        </p:nvSpPr>
        <p:spPr>
          <a:xfrm>
            <a:off x="10654993" y="4947137"/>
            <a:ext cx="13397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xanium" panose="02000503000000000000" pitchFamily="2" charset="2"/>
                <a:ea typeface="+mn-ea"/>
                <a:cs typeface="Aharoni" panose="02010803020104030203" pitchFamily="2" charset="-79"/>
              </a:rPr>
              <a:t>Add Your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xanium" panose="02000503000000000000" pitchFamily="2" charset="2"/>
                <a:ea typeface="+mn-ea"/>
                <a:cs typeface="Aharoni" panose="02010803020104030203" pitchFamily="2" charset="-79"/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86687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75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9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0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4" presetClass="entr" presetSubtype="1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repeatCount="indefinite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1" dur="5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4" presetClass="entr" presetSubtype="1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2" dur="5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4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4" presetClass="entr" presetSubtype="10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repeatCount="indefinite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3" dur="5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4" fill="hold" grpId="0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4" presetClass="entr" presetSubtype="10" fill="hold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8" presetClass="emph" presetSubtype="0" repeatCount="indefinite" fill="hold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4" dur="5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grpId="0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4" presetClass="entr" presetSubtype="10" fill="hold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repeatCount="indefinite" fill="hold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5" dur="5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4" presetClass="entr" presetSubtype="10" fill="hold" nodeType="withEffect">
                                      <p:stCondLst>
                                        <p:cond delay="10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8" presetClass="emph" presetSubtype="0" repeatCount="indefinite" fill="hold" nodeType="withEffect">
                                      <p:stCondLst>
                                        <p:cond delay="106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76" dur="5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53" grpId="0"/>
          <p:bldP spid="54" grpId="0"/>
          <p:bldP spid="55" grpId="0"/>
          <p:bldP spid="56" grpId="0"/>
          <p:bldP spid="57" grpId="0"/>
          <p:bldP spid="5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75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4" presetClass="entr" presetSubtype="1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repeatCount="indefinite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1" dur="5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4" presetClass="entr" presetSubtype="1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2" dur="5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4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4" presetClass="entr" presetSubtype="10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repeatCount="indefinite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3" dur="5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4" fill="hold" grpId="0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4" presetClass="entr" presetSubtype="10" fill="hold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8" presetClass="emph" presetSubtype="0" repeatCount="indefinite" fill="hold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4" dur="5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grpId="0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4" presetClass="entr" presetSubtype="10" fill="hold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repeatCount="indefinite" fill="hold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5" dur="5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9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4" presetClass="entr" presetSubtype="10" fill="hold" nodeType="withEffect">
                                      <p:stCondLst>
                                        <p:cond delay="10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8" presetClass="emph" presetSubtype="0" repeatCount="indefinite" fill="hold" nodeType="withEffect">
                                      <p:stCondLst>
                                        <p:cond delay="106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76" dur="5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53" grpId="0"/>
          <p:bldP spid="54" grpId="0"/>
          <p:bldP spid="55" grpId="0"/>
          <p:bldP spid="56" grpId="0"/>
          <p:bldP spid="57" grpId="0"/>
          <p:bldP spid="58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0" name="Group 759">
            <a:extLst>
              <a:ext uri="{FF2B5EF4-FFF2-40B4-BE49-F238E27FC236}">
                <a16:creationId xmlns:a16="http://schemas.microsoft.com/office/drawing/2014/main" id="{0C5EB7CE-C2E5-41DE-B6DD-81434F61EBC1}"/>
              </a:ext>
            </a:extLst>
          </p:cNvPr>
          <p:cNvGrpSpPr/>
          <p:nvPr/>
        </p:nvGrpSpPr>
        <p:grpSpPr>
          <a:xfrm>
            <a:off x="9000" y="139700"/>
            <a:ext cx="12209382" cy="6807315"/>
            <a:chOff x="-27288" y="-12700"/>
            <a:chExt cx="12209382" cy="6870700"/>
          </a:xfrm>
        </p:grpSpPr>
        <p:grpSp>
          <p:nvGrpSpPr>
            <p:cNvPr id="761" name="Group 760">
              <a:extLst>
                <a:ext uri="{FF2B5EF4-FFF2-40B4-BE49-F238E27FC236}">
                  <a16:creationId xmlns:a16="http://schemas.microsoft.com/office/drawing/2014/main" id="{BD400723-B40C-4ACA-AFEE-481A4578EAA3}"/>
                </a:ext>
              </a:extLst>
            </p:cNvPr>
            <p:cNvGrpSpPr/>
            <p:nvPr/>
          </p:nvGrpSpPr>
          <p:grpSpPr>
            <a:xfrm>
              <a:off x="266700" y="-12700"/>
              <a:ext cx="11607800" cy="6870700"/>
              <a:chOff x="355600" y="-12700"/>
              <a:chExt cx="14889287" cy="6870700"/>
            </a:xfrm>
          </p:grpSpPr>
          <p:cxnSp>
            <p:nvCxnSpPr>
              <p:cNvPr id="784" name="Straight Connector 783">
                <a:extLst>
                  <a:ext uri="{FF2B5EF4-FFF2-40B4-BE49-F238E27FC236}">
                    <a16:creationId xmlns:a16="http://schemas.microsoft.com/office/drawing/2014/main" id="{EBAB12FA-B889-44D6-B277-4F9574317C3F}"/>
                  </a:ext>
                </a:extLst>
              </p:cNvPr>
              <p:cNvCxnSpPr/>
              <p:nvPr/>
            </p:nvCxnSpPr>
            <p:spPr>
              <a:xfrm>
                <a:off x="35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5" name="Straight Connector 784">
                <a:extLst>
                  <a:ext uri="{FF2B5EF4-FFF2-40B4-BE49-F238E27FC236}">
                    <a16:creationId xmlns:a16="http://schemas.microsoft.com/office/drawing/2014/main" id="{C3702BD0-85B3-4646-A56C-42D0A0B2DC58}"/>
                  </a:ext>
                </a:extLst>
              </p:cNvPr>
              <p:cNvCxnSpPr/>
              <p:nvPr/>
            </p:nvCxnSpPr>
            <p:spPr>
              <a:xfrm>
                <a:off x="76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6" name="Straight Connector 785">
                <a:extLst>
                  <a:ext uri="{FF2B5EF4-FFF2-40B4-BE49-F238E27FC236}">
                    <a16:creationId xmlns:a16="http://schemas.microsoft.com/office/drawing/2014/main" id="{C677A44A-BBDE-4739-815E-8E206CF1618E}"/>
                  </a:ext>
                </a:extLst>
              </p:cNvPr>
              <p:cNvCxnSpPr/>
              <p:nvPr/>
            </p:nvCxnSpPr>
            <p:spPr>
              <a:xfrm>
                <a:off x="116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7" name="Straight Connector 786">
                <a:extLst>
                  <a:ext uri="{FF2B5EF4-FFF2-40B4-BE49-F238E27FC236}">
                    <a16:creationId xmlns:a16="http://schemas.microsoft.com/office/drawing/2014/main" id="{7C7D9832-26B2-49EA-8542-C76B0662F936}"/>
                  </a:ext>
                </a:extLst>
              </p:cNvPr>
              <p:cNvCxnSpPr/>
              <p:nvPr/>
            </p:nvCxnSpPr>
            <p:spPr>
              <a:xfrm>
                <a:off x="157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8" name="Straight Connector 787">
                <a:extLst>
                  <a:ext uri="{FF2B5EF4-FFF2-40B4-BE49-F238E27FC236}">
                    <a16:creationId xmlns:a16="http://schemas.microsoft.com/office/drawing/2014/main" id="{16C906CC-C186-45B5-A1F7-62B7BDE120DF}"/>
                  </a:ext>
                </a:extLst>
              </p:cNvPr>
              <p:cNvCxnSpPr/>
              <p:nvPr/>
            </p:nvCxnSpPr>
            <p:spPr>
              <a:xfrm>
                <a:off x="195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9" name="Straight Connector 788">
                <a:extLst>
                  <a:ext uri="{FF2B5EF4-FFF2-40B4-BE49-F238E27FC236}">
                    <a16:creationId xmlns:a16="http://schemas.microsoft.com/office/drawing/2014/main" id="{D9088013-4F2C-473C-86EF-032ECD4F65B6}"/>
                  </a:ext>
                </a:extLst>
              </p:cNvPr>
              <p:cNvCxnSpPr/>
              <p:nvPr/>
            </p:nvCxnSpPr>
            <p:spPr>
              <a:xfrm>
                <a:off x="236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0" name="Straight Connector 789">
                <a:extLst>
                  <a:ext uri="{FF2B5EF4-FFF2-40B4-BE49-F238E27FC236}">
                    <a16:creationId xmlns:a16="http://schemas.microsoft.com/office/drawing/2014/main" id="{F9CE795D-6E70-4F4D-BE9B-536A3A0AC462}"/>
                  </a:ext>
                </a:extLst>
              </p:cNvPr>
              <p:cNvCxnSpPr/>
              <p:nvPr/>
            </p:nvCxnSpPr>
            <p:spPr>
              <a:xfrm>
                <a:off x="276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1" name="Straight Connector 790">
                <a:extLst>
                  <a:ext uri="{FF2B5EF4-FFF2-40B4-BE49-F238E27FC236}">
                    <a16:creationId xmlns:a16="http://schemas.microsoft.com/office/drawing/2014/main" id="{78A85356-08A3-401C-A17C-4678C5D64D54}"/>
                  </a:ext>
                </a:extLst>
              </p:cNvPr>
              <p:cNvCxnSpPr/>
              <p:nvPr/>
            </p:nvCxnSpPr>
            <p:spPr>
              <a:xfrm>
                <a:off x="317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2" name="Straight Connector 791">
                <a:extLst>
                  <a:ext uri="{FF2B5EF4-FFF2-40B4-BE49-F238E27FC236}">
                    <a16:creationId xmlns:a16="http://schemas.microsoft.com/office/drawing/2014/main" id="{D7F592D4-1991-4078-AC2E-398B58C6736C}"/>
                  </a:ext>
                </a:extLst>
              </p:cNvPr>
              <p:cNvCxnSpPr/>
              <p:nvPr/>
            </p:nvCxnSpPr>
            <p:spPr>
              <a:xfrm>
                <a:off x="3568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3" name="Straight Connector 792">
                <a:extLst>
                  <a:ext uri="{FF2B5EF4-FFF2-40B4-BE49-F238E27FC236}">
                    <a16:creationId xmlns:a16="http://schemas.microsoft.com/office/drawing/2014/main" id="{891A89D6-1DA2-4FCA-8B8F-EBB9F281CEA7}"/>
                  </a:ext>
                </a:extLst>
              </p:cNvPr>
              <p:cNvCxnSpPr/>
              <p:nvPr/>
            </p:nvCxnSpPr>
            <p:spPr>
              <a:xfrm>
                <a:off x="3975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4" name="Straight Connector 793">
                <a:extLst>
                  <a:ext uri="{FF2B5EF4-FFF2-40B4-BE49-F238E27FC236}">
                    <a16:creationId xmlns:a16="http://schemas.microsoft.com/office/drawing/2014/main" id="{C98F398B-9F4E-4858-9FB5-AB10A8A3B06B}"/>
                  </a:ext>
                </a:extLst>
              </p:cNvPr>
              <p:cNvCxnSpPr/>
              <p:nvPr/>
            </p:nvCxnSpPr>
            <p:spPr>
              <a:xfrm>
                <a:off x="4381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5" name="Straight Connector 794">
                <a:extLst>
                  <a:ext uri="{FF2B5EF4-FFF2-40B4-BE49-F238E27FC236}">
                    <a16:creationId xmlns:a16="http://schemas.microsoft.com/office/drawing/2014/main" id="{3F29A6C7-8448-406C-9492-E7465AA95B61}"/>
                  </a:ext>
                </a:extLst>
              </p:cNvPr>
              <p:cNvCxnSpPr/>
              <p:nvPr/>
            </p:nvCxnSpPr>
            <p:spPr>
              <a:xfrm>
                <a:off x="4787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6" name="Straight Connector 795">
                <a:extLst>
                  <a:ext uri="{FF2B5EF4-FFF2-40B4-BE49-F238E27FC236}">
                    <a16:creationId xmlns:a16="http://schemas.microsoft.com/office/drawing/2014/main" id="{B4F9EECD-4DA1-496E-BCD1-B20B11A467A6}"/>
                  </a:ext>
                </a:extLst>
              </p:cNvPr>
              <p:cNvCxnSpPr/>
              <p:nvPr/>
            </p:nvCxnSpPr>
            <p:spPr>
              <a:xfrm>
                <a:off x="5168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7" name="Straight Connector 796">
                <a:extLst>
                  <a:ext uri="{FF2B5EF4-FFF2-40B4-BE49-F238E27FC236}">
                    <a16:creationId xmlns:a16="http://schemas.microsoft.com/office/drawing/2014/main" id="{BE30FE63-E3C4-4AFD-A548-C4ED26B01015}"/>
                  </a:ext>
                </a:extLst>
              </p:cNvPr>
              <p:cNvCxnSpPr/>
              <p:nvPr/>
            </p:nvCxnSpPr>
            <p:spPr>
              <a:xfrm>
                <a:off x="5575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8" name="Straight Connector 797">
                <a:extLst>
                  <a:ext uri="{FF2B5EF4-FFF2-40B4-BE49-F238E27FC236}">
                    <a16:creationId xmlns:a16="http://schemas.microsoft.com/office/drawing/2014/main" id="{DE181D14-AF55-4EB0-8B74-F98398C2514B}"/>
                  </a:ext>
                </a:extLst>
              </p:cNvPr>
              <p:cNvCxnSpPr/>
              <p:nvPr/>
            </p:nvCxnSpPr>
            <p:spPr>
              <a:xfrm>
                <a:off x="5981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9" name="Straight Connector 798">
                <a:extLst>
                  <a:ext uri="{FF2B5EF4-FFF2-40B4-BE49-F238E27FC236}">
                    <a16:creationId xmlns:a16="http://schemas.microsoft.com/office/drawing/2014/main" id="{3149133F-63BB-4772-ABF6-0DB303C98E82}"/>
                  </a:ext>
                </a:extLst>
              </p:cNvPr>
              <p:cNvCxnSpPr/>
              <p:nvPr/>
            </p:nvCxnSpPr>
            <p:spPr>
              <a:xfrm>
                <a:off x="6388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0" name="Straight Connector 799">
                <a:extLst>
                  <a:ext uri="{FF2B5EF4-FFF2-40B4-BE49-F238E27FC236}">
                    <a16:creationId xmlns:a16="http://schemas.microsoft.com/office/drawing/2014/main" id="{7CAA8289-161A-40BA-BC9E-6D04DCB07199}"/>
                  </a:ext>
                </a:extLst>
              </p:cNvPr>
              <p:cNvCxnSpPr/>
              <p:nvPr/>
            </p:nvCxnSpPr>
            <p:spPr>
              <a:xfrm>
                <a:off x="6794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1" name="Straight Connector 800">
                <a:extLst>
                  <a:ext uri="{FF2B5EF4-FFF2-40B4-BE49-F238E27FC236}">
                    <a16:creationId xmlns:a16="http://schemas.microsoft.com/office/drawing/2014/main" id="{138EE4E9-2F3B-4402-A712-F0E63FBC9D28}"/>
                  </a:ext>
                </a:extLst>
              </p:cNvPr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2" name="Straight Connector 801">
                <a:extLst>
                  <a:ext uri="{FF2B5EF4-FFF2-40B4-BE49-F238E27FC236}">
                    <a16:creationId xmlns:a16="http://schemas.microsoft.com/office/drawing/2014/main" id="{2546D61D-4F5D-4529-8A63-F28BA6DE9199}"/>
                  </a:ext>
                </a:extLst>
              </p:cNvPr>
              <p:cNvCxnSpPr/>
              <p:nvPr/>
            </p:nvCxnSpPr>
            <p:spPr>
              <a:xfrm>
                <a:off x="7607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3" name="Straight Connector 802">
                <a:extLst>
                  <a:ext uri="{FF2B5EF4-FFF2-40B4-BE49-F238E27FC236}">
                    <a16:creationId xmlns:a16="http://schemas.microsoft.com/office/drawing/2014/main" id="{82BA4CEA-D415-453B-87BC-7B534E12F2BF}"/>
                  </a:ext>
                </a:extLst>
              </p:cNvPr>
              <p:cNvCxnSpPr/>
              <p:nvPr/>
            </p:nvCxnSpPr>
            <p:spPr>
              <a:xfrm>
                <a:off x="8013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4" name="Straight Connector 803">
                <a:extLst>
                  <a:ext uri="{FF2B5EF4-FFF2-40B4-BE49-F238E27FC236}">
                    <a16:creationId xmlns:a16="http://schemas.microsoft.com/office/drawing/2014/main" id="{6BF74F03-303A-4C2F-A273-E4B9058AD022}"/>
                  </a:ext>
                </a:extLst>
              </p:cNvPr>
              <p:cNvCxnSpPr/>
              <p:nvPr/>
            </p:nvCxnSpPr>
            <p:spPr>
              <a:xfrm>
                <a:off x="8394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5" name="Straight Connector 804">
                <a:extLst>
                  <a:ext uri="{FF2B5EF4-FFF2-40B4-BE49-F238E27FC236}">
                    <a16:creationId xmlns:a16="http://schemas.microsoft.com/office/drawing/2014/main" id="{3D87D783-CF19-4B5C-9CE5-713AB5E4E20E}"/>
                  </a:ext>
                </a:extLst>
              </p:cNvPr>
              <p:cNvCxnSpPr/>
              <p:nvPr/>
            </p:nvCxnSpPr>
            <p:spPr>
              <a:xfrm>
                <a:off x="8801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6" name="Straight Connector 805">
                <a:extLst>
                  <a:ext uri="{FF2B5EF4-FFF2-40B4-BE49-F238E27FC236}">
                    <a16:creationId xmlns:a16="http://schemas.microsoft.com/office/drawing/2014/main" id="{ECD417C2-EEFB-4F30-BFCE-09188AB30D57}"/>
                  </a:ext>
                </a:extLst>
              </p:cNvPr>
              <p:cNvCxnSpPr/>
              <p:nvPr/>
            </p:nvCxnSpPr>
            <p:spPr>
              <a:xfrm>
                <a:off x="9207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7" name="Straight Connector 806">
                <a:extLst>
                  <a:ext uri="{FF2B5EF4-FFF2-40B4-BE49-F238E27FC236}">
                    <a16:creationId xmlns:a16="http://schemas.microsoft.com/office/drawing/2014/main" id="{2D628154-0995-4004-B4BA-EC8F65685F16}"/>
                  </a:ext>
                </a:extLst>
              </p:cNvPr>
              <p:cNvCxnSpPr/>
              <p:nvPr/>
            </p:nvCxnSpPr>
            <p:spPr>
              <a:xfrm>
                <a:off x="9613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8" name="Straight Connector 807">
                <a:extLst>
                  <a:ext uri="{FF2B5EF4-FFF2-40B4-BE49-F238E27FC236}">
                    <a16:creationId xmlns:a16="http://schemas.microsoft.com/office/drawing/2014/main" id="{7398B4FE-7EEB-40CB-93B6-1A87E4D2F658}"/>
                  </a:ext>
                </a:extLst>
              </p:cNvPr>
              <p:cNvCxnSpPr/>
              <p:nvPr/>
            </p:nvCxnSpPr>
            <p:spPr>
              <a:xfrm>
                <a:off x="100076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9" name="Straight Connector 808">
                <a:extLst>
                  <a:ext uri="{FF2B5EF4-FFF2-40B4-BE49-F238E27FC236}">
                    <a16:creationId xmlns:a16="http://schemas.microsoft.com/office/drawing/2014/main" id="{29787102-CBD8-4B0C-9E5C-58D3891369DC}"/>
                  </a:ext>
                </a:extLst>
              </p:cNvPr>
              <p:cNvCxnSpPr/>
              <p:nvPr/>
            </p:nvCxnSpPr>
            <p:spPr>
              <a:xfrm>
                <a:off x="104140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0" name="Straight Connector 809">
                <a:extLst>
                  <a:ext uri="{FF2B5EF4-FFF2-40B4-BE49-F238E27FC236}">
                    <a16:creationId xmlns:a16="http://schemas.microsoft.com/office/drawing/2014/main" id="{A14CB927-65F0-4C72-8652-218D5A9BEDD8}"/>
                  </a:ext>
                </a:extLst>
              </p:cNvPr>
              <p:cNvCxnSpPr/>
              <p:nvPr/>
            </p:nvCxnSpPr>
            <p:spPr>
              <a:xfrm>
                <a:off x="108204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1" name="Straight Connector 810">
                <a:extLst>
                  <a:ext uri="{FF2B5EF4-FFF2-40B4-BE49-F238E27FC236}">
                    <a16:creationId xmlns:a16="http://schemas.microsoft.com/office/drawing/2014/main" id="{C9ABB825-7CFA-4184-B77D-E425935B60B0}"/>
                  </a:ext>
                </a:extLst>
              </p:cNvPr>
              <p:cNvCxnSpPr/>
              <p:nvPr/>
            </p:nvCxnSpPr>
            <p:spPr>
              <a:xfrm>
                <a:off x="112268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2" name="Straight Connector 811">
                <a:extLst>
                  <a:ext uri="{FF2B5EF4-FFF2-40B4-BE49-F238E27FC236}">
                    <a16:creationId xmlns:a16="http://schemas.microsoft.com/office/drawing/2014/main" id="{A6091BCF-31A1-455C-9924-07720E06E0C8}"/>
                  </a:ext>
                </a:extLst>
              </p:cNvPr>
              <p:cNvCxnSpPr/>
              <p:nvPr/>
            </p:nvCxnSpPr>
            <p:spPr>
              <a:xfrm>
                <a:off x="116078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3" name="Straight Connector 812">
                <a:extLst>
                  <a:ext uri="{FF2B5EF4-FFF2-40B4-BE49-F238E27FC236}">
                    <a16:creationId xmlns:a16="http://schemas.microsoft.com/office/drawing/2014/main" id="{30D3B146-9608-4B9F-814F-60B3CA2D199B}"/>
                  </a:ext>
                </a:extLst>
              </p:cNvPr>
              <p:cNvCxnSpPr/>
              <p:nvPr/>
            </p:nvCxnSpPr>
            <p:spPr>
              <a:xfrm>
                <a:off x="120142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4" name="Straight Connector 813">
                <a:extLst>
                  <a:ext uri="{FF2B5EF4-FFF2-40B4-BE49-F238E27FC236}">
                    <a16:creationId xmlns:a16="http://schemas.microsoft.com/office/drawing/2014/main" id="{F5B9DEB4-7B44-41AB-B8BF-24D76CFB456B}"/>
                  </a:ext>
                </a:extLst>
              </p:cNvPr>
              <p:cNvCxnSpPr/>
              <p:nvPr/>
            </p:nvCxnSpPr>
            <p:spPr>
              <a:xfrm>
                <a:off x="12438185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5" name="Straight Connector 814">
                <a:extLst>
                  <a:ext uri="{FF2B5EF4-FFF2-40B4-BE49-F238E27FC236}">
                    <a16:creationId xmlns:a16="http://schemas.microsoft.com/office/drawing/2014/main" id="{835C0990-420B-4153-837B-2BB40F74A26F}"/>
                  </a:ext>
                </a:extLst>
              </p:cNvPr>
              <p:cNvCxnSpPr/>
              <p:nvPr/>
            </p:nvCxnSpPr>
            <p:spPr>
              <a:xfrm>
                <a:off x="12844587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6" name="Straight Connector 815">
                <a:extLst>
                  <a:ext uri="{FF2B5EF4-FFF2-40B4-BE49-F238E27FC236}">
                    <a16:creationId xmlns:a16="http://schemas.microsoft.com/office/drawing/2014/main" id="{A8CE8C24-F5F6-4F4B-8986-59CC6CAE6C53}"/>
                  </a:ext>
                </a:extLst>
              </p:cNvPr>
              <p:cNvCxnSpPr/>
              <p:nvPr/>
            </p:nvCxnSpPr>
            <p:spPr>
              <a:xfrm>
                <a:off x="13238285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7" name="Straight Connector 816">
                <a:extLst>
                  <a:ext uri="{FF2B5EF4-FFF2-40B4-BE49-F238E27FC236}">
                    <a16:creationId xmlns:a16="http://schemas.microsoft.com/office/drawing/2014/main" id="{7A9FCDD7-3E7A-483B-9926-A6E7039FB19F}"/>
                  </a:ext>
                </a:extLst>
              </p:cNvPr>
              <p:cNvCxnSpPr/>
              <p:nvPr/>
            </p:nvCxnSpPr>
            <p:spPr>
              <a:xfrm>
                <a:off x="136446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8" name="Straight Connector 817">
                <a:extLst>
                  <a:ext uri="{FF2B5EF4-FFF2-40B4-BE49-F238E27FC236}">
                    <a16:creationId xmlns:a16="http://schemas.microsoft.com/office/drawing/2014/main" id="{BF6CA909-070A-4E03-A7B2-BADE6497DFAA}"/>
                  </a:ext>
                </a:extLst>
              </p:cNvPr>
              <p:cNvCxnSpPr/>
              <p:nvPr/>
            </p:nvCxnSpPr>
            <p:spPr>
              <a:xfrm>
                <a:off x="14051085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9" name="Straight Connector 818">
                <a:extLst>
                  <a:ext uri="{FF2B5EF4-FFF2-40B4-BE49-F238E27FC236}">
                    <a16:creationId xmlns:a16="http://schemas.microsoft.com/office/drawing/2014/main" id="{CB468823-CF90-4463-A5B5-9D54DEFCD6CB}"/>
                  </a:ext>
                </a:extLst>
              </p:cNvPr>
              <p:cNvCxnSpPr/>
              <p:nvPr/>
            </p:nvCxnSpPr>
            <p:spPr>
              <a:xfrm>
                <a:off x="144574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0" name="Straight Connector 819">
                <a:extLst>
                  <a:ext uri="{FF2B5EF4-FFF2-40B4-BE49-F238E27FC236}">
                    <a16:creationId xmlns:a16="http://schemas.microsoft.com/office/drawing/2014/main" id="{CA7840CB-A6F5-4BA4-BB3B-110EE7783A17}"/>
                  </a:ext>
                </a:extLst>
              </p:cNvPr>
              <p:cNvCxnSpPr/>
              <p:nvPr/>
            </p:nvCxnSpPr>
            <p:spPr>
              <a:xfrm>
                <a:off x="14838486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1" name="Straight Connector 820">
                <a:extLst>
                  <a:ext uri="{FF2B5EF4-FFF2-40B4-BE49-F238E27FC236}">
                    <a16:creationId xmlns:a16="http://schemas.microsoft.com/office/drawing/2014/main" id="{0618A443-D67F-4029-B26A-BE80668B92A5}"/>
                  </a:ext>
                </a:extLst>
              </p:cNvPr>
              <p:cNvCxnSpPr/>
              <p:nvPr/>
            </p:nvCxnSpPr>
            <p:spPr>
              <a:xfrm>
                <a:off x="152448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2" name="Group 761">
              <a:extLst>
                <a:ext uri="{FF2B5EF4-FFF2-40B4-BE49-F238E27FC236}">
                  <a16:creationId xmlns:a16="http://schemas.microsoft.com/office/drawing/2014/main" id="{52481E51-57D4-4D03-9E6B-C13900DAA17F}"/>
                </a:ext>
              </a:extLst>
            </p:cNvPr>
            <p:cNvGrpSpPr/>
            <p:nvPr/>
          </p:nvGrpSpPr>
          <p:grpSpPr>
            <a:xfrm rot="5400000">
              <a:off x="2943731" y="-2659871"/>
              <a:ext cx="6267343" cy="12209382"/>
              <a:chOff x="355600" y="0"/>
              <a:chExt cx="8039100" cy="6858000"/>
            </a:xfrm>
          </p:grpSpPr>
          <p:cxnSp>
            <p:nvCxnSpPr>
              <p:cNvPr id="763" name="Straight Connector 762">
                <a:extLst>
                  <a:ext uri="{FF2B5EF4-FFF2-40B4-BE49-F238E27FC236}">
                    <a16:creationId xmlns:a16="http://schemas.microsoft.com/office/drawing/2014/main" id="{AEE4D16C-BA94-434E-B980-21803F90DCA4}"/>
                  </a:ext>
                </a:extLst>
              </p:cNvPr>
              <p:cNvCxnSpPr/>
              <p:nvPr/>
            </p:nvCxnSpPr>
            <p:spPr>
              <a:xfrm>
                <a:off x="35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4" name="Straight Connector 763">
                <a:extLst>
                  <a:ext uri="{FF2B5EF4-FFF2-40B4-BE49-F238E27FC236}">
                    <a16:creationId xmlns:a16="http://schemas.microsoft.com/office/drawing/2014/main" id="{7369A401-AC85-456E-A838-9A46D50661A7}"/>
                  </a:ext>
                </a:extLst>
              </p:cNvPr>
              <p:cNvCxnSpPr/>
              <p:nvPr/>
            </p:nvCxnSpPr>
            <p:spPr>
              <a:xfrm>
                <a:off x="76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5" name="Straight Connector 764">
                <a:extLst>
                  <a:ext uri="{FF2B5EF4-FFF2-40B4-BE49-F238E27FC236}">
                    <a16:creationId xmlns:a16="http://schemas.microsoft.com/office/drawing/2014/main" id="{FC010CB4-5CD4-488B-9FCD-CCCF1E2750CA}"/>
                  </a:ext>
                </a:extLst>
              </p:cNvPr>
              <p:cNvCxnSpPr/>
              <p:nvPr/>
            </p:nvCxnSpPr>
            <p:spPr>
              <a:xfrm>
                <a:off x="116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6" name="Straight Connector 765">
                <a:extLst>
                  <a:ext uri="{FF2B5EF4-FFF2-40B4-BE49-F238E27FC236}">
                    <a16:creationId xmlns:a16="http://schemas.microsoft.com/office/drawing/2014/main" id="{4F8E0B71-4A43-4259-B2D1-9D8347A08ECE}"/>
                  </a:ext>
                </a:extLst>
              </p:cNvPr>
              <p:cNvCxnSpPr/>
              <p:nvPr/>
            </p:nvCxnSpPr>
            <p:spPr>
              <a:xfrm>
                <a:off x="157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7" name="Straight Connector 766">
                <a:extLst>
                  <a:ext uri="{FF2B5EF4-FFF2-40B4-BE49-F238E27FC236}">
                    <a16:creationId xmlns:a16="http://schemas.microsoft.com/office/drawing/2014/main" id="{A6FAE7A9-0308-40DA-B106-D0FDCC7F5781}"/>
                  </a:ext>
                </a:extLst>
              </p:cNvPr>
              <p:cNvCxnSpPr/>
              <p:nvPr/>
            </p:nvCxnSpPr>
            <p:spPr>
              <a:xfrm>
                <a:off x="195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8" name="Straight Connector 767">
                <a:extLst>
                  <a:ext uri="{FF2B5EF4-FFF2-40B4-BE49-F238E27FC236}">
                    <a16:creationId xmlns:a16="http://schemas.microsoft.com/office/drawing/2014/main" id="{FA5B1E05-6069-4B83-B71C-34133B6ADBF9}"/>
                  </a:ext>
                </a:extLst>
              </p:cNvPr>
              <p:cNvCxnSpPr/>
              <p:nvPr/>
            </p:nvCxnSpPr>
            <p:spPr>
              <a:xfrm>
                <a:off x="236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9" name="Straight Connector 768">
                <a:extLst>
                  <a:ext uri="{FF2B5EF4-FFF2-40B4-BE49-F238E27FC236}">
                    <a16:creationId xmlns:a16="http://schemas.microsoft.com/office/drawing/2014/main" id="{F552FFD7-82FD-4423-840B-FF86B57FFED1}"/>
                  </a:ext>
                </a:extLst>
              </p:cNvPr>
              <p:cNvCxnSpPr/>
              <p:nvPr/>
            </p:nvCxnSpPr>
            <p:spPr>
              <a:xfrm>
                <a:off x="276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0" name="Straight Connector 769">
                <a:extLst>
                  <a:ext uri="{FF2B5EF4-FFF2-40B4-BE49-F238E27FC236}">
                    <a16:creationId xmlns:a16="http://schemas.microsoft.com/office/drawing/2014/main" id="{04DB960B-EC0C-47DA-94DE-249DAA35381D}"/>
                  </a:ext>
                </a:extLst>
              </p:cNvPr>
              <p:cNvCxnSpPr/>
              <p:nvPr/>
            </p:nvCxnSpPr>
            <p:spPr>
              <a:xfrm>
                <a:off x="317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1" name="Straight Connector 770">
                <a:extLst>
                  <a:ext uri="{FF2B5EF4-FFF2-40B4-BE49-F238E27FC236}">
                    <a16:creationId xmlns:a16="http://schemas.microsoft.com/office/drawing/2014/main" id="{13142D8B-370E-4AB8-A1B8-63AF4157B110}"/>
                  </a:ext>
                </a:extLst>
              </p:cNvPr>
              <p:cNvCxnSpPr/>
              <p:nvPr/>
            </p:nvCxnSpPr>
            <p:spPr>
              <a:xfrm>
                <a:off x="3568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2" name="Straight Connector 771">
                <a:extLst>
                  <a:ext uri="{FF2B5EF4-FFF2-40B4-BE49-F238E27FC236}">
                    <a16:creationId xmlns:a16="http://schemas.microsoft.com/office/drawing/2014/main" id="{D26AA68B-5A13-4C6D-B199-4F28C12C5210}"/>
                  </a:ext>
                </a:extLst>
              </p:cNvPr>
              <p:cNvCxnSpPr/>
              <p:nvPr/>
            </p:nvCxnSpPr>
            <p:spPr>
              <a:xfrm>
                <a:off x="3975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3" name="Straight Connector 772">
                <a:extLst>
                  <a:ext uri="{FF2B5EF4-FFF2-40B4-BE49-F238E27FC236}">
                    <a16:creationId xmlns:a16="http://schemas.microsoft.com/office/drawing/2014/main" id="{79CA93E8-C910-4EF7-AD09-24657F257F63}"/>
                  </a:ext>
                </a:extLst>
              </p:cNvPr>
              <p:cNvCxnSpPr/>
              <p:nvPr/>
            </p:nvCxnSpPr>
            <p:spPr>
              <a:xfrm>
                <a:off x="4381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4" name="Straight Connector 773">
                <a:extLst>
                  <a:ext uri="{FF2B5EF4-FFF2-40B4-BE49-F238E27FC236}">
                    <a16:creationId xmlns:a16="http://schemas.microsoft.com/office/drawing/2014/main" id="{97E864CA-8FF0-45AF-B023-A046E08B843F}"/>
                  </a:ext>
                </a:extLst>
              </p:cNvPr>
              <p:cNvCxnSpPr/>
              <p:nvPr/>
            </p:nvCxnSpPr>
            <p:spPr>
              <a:xfrm>
                <a:off x="4787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5" name="Straight Connector 774">
                <a:extLst>
                  <a:ext uri="{FF2B5EF4-FFF2-40B4-BE49-F238E27FC236}">
                    <a16:creationId xmlns:a16="http://schemas.microsoft.com/office/drawing/2014/main" id="{DD285153-71DC-4A49-B002-F1BC87E505A2}"/>
                  </a:ext>
                </a:extLst>
              </p:cNvPr>
              <p:cNvCxnSpPr/>
              <p:nvPr/>
            </p:nvCxnSpPr>
            <p:spPr>
              <a:xfrm>
                <a:off x="5168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6" name="Straight Connector 775">
                <a:extLst>
                  <a:ext uri="{FF2B5EF4-FFF2-40B4-BE49-F238E27FC236}">
                    <a16:creationId xmlns:a16="http://schemas.microsoft.com/office/drawing/2014/main" id="{2A2B0A62-885F-49B3-B604-BCE6A5AC6F7D}"/>
                  </a:ext>
                </a:extLst>
              </p:cNvPr>
              <p:cNvCxnSpPr/>
              <p:nvPr/>
            </p:nvCxnSpPr>
            <p:spPr>
              <a:xfrm>
                <a:off x="5575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7" name="Straight Connector 776">
                <a:extLst>
                  <a:ext uri="{FF2B5EF4-FFF2-40B4-BE49-F238E27FC236}">
                    <a16:creationId xmlns:a16="http://schemas.microsoft.com/office/drawing/2014/main" id="{4A17B57B-C1AE-4537-B1CC-E1FA5DDBD867}"/>
                  </a:ext>
                </a:extLst>
              </p:cNvPr>
              <p:cNvCxnSpPr/>
              <p:nvPr/>
            </p:nvCxnSpPr>
            <p:spPr>
              <a:xfrm>
                <a:off x="5981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8" name="Straight Connector 777">
                <a:extLst>
                  <a:ext uri="{FF2B5EF4-FFF2-40B4-BE49-F238E27FC236}">
                    <a16:creationId xmlns:a16="http://schemas.microsoft.com/office/drawing/2014/main" id="{5ABAB36C-A9B2-4E04-A283-2EEBE13494F6}"/>
                  </a:ext>
                </a:extLst>
              </p:cNvPr>
              <p:cNvCxnSpPr/>
              <p:nvPr/>
            </p:nvCxnSpPr>
            <p:spPr>
              <a:xfrm>
                <a:off x="6388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9" name="Straight Connector 778">
                <a:extLst>
                  <a:ext uri="{FF2B5EF4-FFF2-40B4-BE49-F238E27FC236}">
                    <a16:creationId xmlns:a16="http://schemas.microsoft.com/office/drawing/2014/main" id="{1866728B-9986-4F1D-86D2-1B8FEEDF1CB0}"/>
                  </a:ext>
                </a:extLst>
              </p:cNvPr>
              <p:cNvCxnSpPr/>
              <p:nvPr/>
            </p:nvCxnSpPr>
            <p:spPr>
              <a:xfrm>
                <a:off x="6794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0" name="Straight Connector 779">
                <a:extLst>
                  <a:ext uri="{FF2B5EF4-FFF2-40B4-BE49-F238E27FC236}">
                    <a16:creationId xmlns:a16="http://schemas.microsoft.com/office/drawing/2014/main" id="{73692DEC-A5EC-4FFB-B94C-0C741438253F}"/>
                  </a:ext>
                </a:extLst>
              </p:cNvPr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1" name="Straight Connector 780">
                <a:extLst>
                  <a:ext uri="{FF2B5EF4-FFF2-40B4-BE49-F238E27FC236}">
                    <a16:creationId xmlns:a16="http://schemas.microsoft.com/office/drawing/2014/main" id="{4ED44FA5-2226-40FB-8F8F-066CC1E3DC69}"/>
                  </a:ext>
                </a:extLst>
              </p:cNvPr>
              <p:cNvCxnSpPr/>
              <p:nvPr/>
            </p:nvCxnSpPr>
            <p:spPr>
              <a:xfrm>
                <a:off x="7607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2" name="Straight Connector 781">
                <a:extLst>
                  <a:ext uri="{FF2B5EF4-FFF2-40B4-BE49-F238E27FC236}">
                    <a16:creationId xmlns:a16="http://schemas.microsoft.com/office/drawing/2014/main" id="{9C6CE3B2-CEB9-4BB5-8218-519AD96DFACD}"/>
                  </a:ext>
                </a:extLst>
              </p:cNvPr>
              <p:cNvCxnSpPr/>
              <p:nvPr/>
            </p:nvCxnSpPr>
            <p:spPr>
              <a:xfrm>
                <a:off x="8013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3" name="Straight Connector 782">
                <a:extLst>
                  <a:ext uri="{FF2B5EF4-FFF2-40B4-BE49-F238E27FC236}">
                    <a16:creationId xmlns:a16="http://schemas.microsoft.com/office/drawing/2014/main" id="{3DD1D169-498F-4CC6-AF10-B78C536BF9D9}"/>
                  </a:ext>
                </a:extLst>
              </p:cNvPr>
              <p:cNvCxnSpPr/>
              <p:nvPr/>
            </p:nvCxnSpPr>
            <p:spPr>
              <a:xfrm>
                <a:off x="8394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2" name="Rectangle 821">
            <a:extLst>
              <a:ext uri="{FF2B5EF4-FFF2-40B4-BE49-F238E27FC236}">
                <a16:creationId xmlns:a16="http://schemas.microsoft.com/office/drawing/2014/main" id="{6C639F27-D5E7-4B06-AB8F-2D6822B9B90A}"/>
              </a:ext>
            </a:extLst>
          </p:cNvPr>
          <p:cNvSpPr/>
          <p:nvPr/>
        </p:nvSpPr>
        <p:spPr>
          <a:xfrm>
            <a:off x="9906" y="-2077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10000"/>
                </a:schemeClr>
              </a:gs>
              <a:gs pos="82000">
                <a:srgbClr val="450505">
                  <a:alpha val="1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2" name="Group 111" hidden="1">
            <a:extLst>
              <a:ext uri="{FF2B5EF4-FFF2-40B4-BE49-F238E27FC236}">
                <a16:creationId xmlns:a16="http://schemas.microsoft.com/office/drawing/2014/main" id="{A4E21C86-16E9-4487-BA3B-CCCA51C5C83E}"/>
              </a:ext>
            </a:extLst>
          </p:cNvPr>
          <p:cNvGrpSpPr/>
          <p:nvPr/>
        </p:nvGrpSpPr>
        <p:grpSpPr>
          <a:xfrm>
            <a:off x="-27288" y="-12700"/>
            <a:ext cx="12209382" cy="6870700"/>
            <a:chOff x="-27288" y="-12700"/>
            <a:chExt cx="12209382" cy="6870700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EEA6B91-75B3-4911-9D42-F7F4E7DE0181}"/>
                </a:ext>
              </a:extLst>
            </p:cNvPr>
            <p:cNvGrpSpPr/>
            <p:nvPr/>
          </p:nvGrpSpPr>
          <p:grpSpPr>
            <a:xfrm>
              <a:off x="266700" y="-12700"/>
              <a:ext cx="11607800" cy="6870700"/>
              <a:chOff x="355600" y="-12700"/>
              <a:chExt cx="14889287" cy="6870700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09C8E877-935F-45CC-98A8-CE10E772548C}"/>
                  </a:ext>
                </a:extLst>
              </p:cNvPr>
              <p:cNvCxnSpPr/>
              <p:nvPr/>
            </p:nvCxnSpPr>
            <p:spPr>
              <a:xfrm>
                <a:off x="35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A526125A-906F-4B24-9802-ECB3DDDF2CAB}"/>
                  </a:ext>
                </a:extLst>
              </p:cNvPr>
              <p:cNvCxnSpPr/>
              <p:nvPr/>
            </p:nvCxnSpPr>
            <p:spPr>
              <a:xfrm>
                <a:off x="76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08B86A9-8109-4B9A-B62F-E733D9440E48}"/>
                  </a:ext>
                </a:extLst>
              </p:cNvPr>
              <p:cNvCxnSpPr/>
              <p:nvPr/>
            </p:nvCxnSpPr>
            <p:spPr>
              <a:xfrm>
                <a:off x="116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4685F011-DFC1-409C-8CF4-50B4489A1A52}"/>
                  </a:ext>
                </a:extLst>
              </p:cNvPr>
              <p:cNvCxnSpPr/>
              <p:nvPr/>
            </p:nvCxnSpPr>
            <p:spPr>
              <a:xfrm>
                <a:off x="157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4591E651-B166-46F9-9F02-1C8922DAC61B}"/>
                  </a:ext>
                </a:extLst>
              </p:cNvPr>
              <p:cNvCxnSpPr/>
              <p:nvPr/>
            </p:nvCxnSpPr>
            <p:spPr>
              <a:xfrm>
                <a:off x="195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A217118F-D7B2-46E7-8124-16EF1CA3CE42}"/>
                  </a:ext>
                </a:extLst>
              </p:cNvPr>
              <p:cNvCxnSpPr/>
              <p:nvPr/>
            </p:nvCxnSpPr>
            <p:spPr>
              <a:xfrm>
                <a:off x="236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86B3F1F0-6739-453E-9F95-DFB2360B7810}"/>
                  </a:ext>
                </a:extLst>
              </p:cNvPr>
              <p:cNvCxnSpPr/>
              <p:nvPr/>
            </p:nvCxnSpPr>
            <p:spPr>
              <a:xfrm>
                <a:off x="276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CE5BFCD-B749-48CF-940B-4716821495F8}"/>
                  </a:ext>
                </a:extLst>
              </p:cNvPr>
              <p:cNvCxnSpPr/>
              <p:nvPr/>
            </p:nvCxnSpPr>
            <p:spPr>
              <a:xfrm>
                <a:off x="317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6C757BFA-BEF4-4331-8DEF-8036D0B616D3}"/>
                  </a:ext>
                </a:extLst>
              </p:cNvPr>
              <p:cNvCxnSpPr/>
              <p:nvPr/>
            </p:nvCxnSpPr>
            <p:spPr>
              <a:xfrm>
                <a:off x="3568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422663B-E83C-4C1F-90BB-B271B38B8C32}"/>
                  </a:ext>
                </a:extLst>
              </p:cNvPr>
              <p:cNvCxnSpPr/>
              <p:nvPr/>
            </p:nvCxnSpPr>
            <p:spPr>
              <a:xfrm>
                <a:off x="3975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29560408-F16B-404C-A987-650734542FC3}"/>
                  </a:ext>
                </a:extLst>
              </p:cNvPr>
              <p:cNvCxnSpPr/>
              <p:nvPr/>
            </p:nvCxnSpPr>
            <p:spPr>
              <a:xfrm>
                <a:off x="4381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173CE03-5F10-4D16-A2AA-EA67483E985E}"/>
                  </a:ext>
                </a:extLst>
              </p:cNvPr>
              <p:cNvCxnSpPr/>
              <p:nvPr/>
            </p:nvCxnSpPr>
            <p:spPr>
              <a:xfrm>
                <a:off x="4787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4772477-1C1D-4BF8-930B-D3500857D448}"/>
                  </a:ext>
                </a:extLst>
              </p:cNvPr>
              <p:cNvCxnSpPr/>
              <p:nvPr/>
            </p:nvCxnSpPr>
            <p:spPr>
              <a:xfrm>
                <a:off x="5168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078AD7A6-AAB4-42C6-A3C3-31F1E376F2CE}"/>
                  </a:ext>
                </a:extLst>
              </p:cNvPr>
              <p:cNvCxnSpPr/>
              <p:nvPr/>
            </p:nvCxnSpPr>
            <p:spPr>
              <a:xfrm>
                <a:off x="5575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642F389-2571-47C7-8386-B00BC280FE91}"/>
                  </a:ext>
                </a:extLst>
              </p:cNvPr>
              <p:cNvCxnSpPr/>
              <p:nvPr/>
            </p:nvCxnSpPr>
            <p:spPr>
              <a:xfrm>
                <a:off x="5981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AC81FD4B-95BC-417B-89DB-B46FF4F28867}"/>
                  </a:ext>
                </a:extLst>
              </p:cNvPr>
              <p:cNvCxnSpPr/>
              <p:nvPr/>
            </p:nvCxnSpPr>
            <p:spPr>
              <a:xfrm>
                <a:off x="6388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D54E5E8-640B-449F-A289-3AC7E680CF98}"/>
                  </a:ext>
                </a:extLst>
              </p:cNvPr>
              <p:cNvCxnSpPr/>
              <p:nvPr/>
            </p:nvCxnSpPr>
            <p:spPr>
              <a:xfrm>
                <a:off x="6794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CB4CB77-9024-4594-AAE5-4E4297F9D0E5}"/>
                  </a:ext>
                </a:extLst>
              </p:cNvPr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55FC595-3A81-4215-9786-AB8D38D591D0}"/>
                  </a:ext>
                </a:extLst>
              </p:cNvPr>
              <p:cNvCxnSpPr/>
              <p:nvPr/>
            </p:nvCxnSpPr>
            <p:spPr>
              <a:xfrm>
                <a:off x="7607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5D93813D-A820-4C91-A3F2-887468178205}"/>
                  </a:ext>
                </a:extLst>
              </p:cNvPr>
              <p:cNvCxnSpPr/>
              <p:nvPr/>
            </p:nvCxnSpPr>
            <p:spPr>
              <a:xfrm>
                <a:off x="8013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8952658-18F2-4416-A2AD-21151B66C806}"/>
                  </a:ext>
                </a:extLst>
              </p:cNvPr>
              <p:cNvCxnSpPr/>
              <p:nvPr/>
            </p:nvCxnSpPr>
            <p:spPr>
              <a:xfrm>
                <a:off x="8394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74AD5B0A-10E9-4856-B717-03EE37F51C83}"/>
                  </a:ext>
                </a:extLst>
              </p:cNvPr>
              <p:cNvCxnSpPr/>
              <p:nvPr/>
            </p:nvCxnSpPr>
            <p:spPr>
              <a:xfrm>
                <a:off x="8801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D5DD98A-BBA0-4B4A-BE7E-87971BB331D7}"/>
                  </a:ext>
                </a:extLst>
              </p:cNvPr>
              <p:cNvCxnSpPr/>
              <p:nvPr/>
            </p:nvCxnSpPr>
            <p:spPr>
              <a:xfrm>
                <a:off x="9207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D18EBAEB-9BDB-4C51-9540-93A571C9ABD3}"/>
                  </a:ext>
                </a:extLst>
              </p:cNvPr>
              <p:cNvCxnSpPr/>
              <p:nvPr/>
            </p:nvCxnSpPr>
            <p:spPr>
              <a:xfrm>
                <a:off x="9613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F49B78BB-E1B8-4F71-A2DA-CB94A001D82C}"/>
                  </a:ext>
                </a:extLst>
              </p:cNvPr>
              <p:cNvCxnSpPr/>
              <p:nvPr/>
            </p:nvCxnSpPr>
            <p:spPr>
              <a:xfrm>
                <a:off x="100076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D5690FE9-3CBB-49AA-864F-850D82C9B914}"/>
                  </a:ext>
                </a:extLst>
              </p:cNvPr>
              <p:cNvCxnSpPr/>
              <p:nvPr/>
            </p:nvCxnSpPr>
            <p:spPr>
              <a:xfrm>
                <a:off x="104140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6B265E70-B574-49A4-BC05-6A12930A586C}"/>
                  </a:ext>
                </a:extLst>
              </p:cNvPr>
              <p:cNvCxnSpPr/>
              <p:nvPr/>
            </p:nvCxnSpPr>
            <p:spPr>
              <a:xfrm>
                <a:off x="108204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A06E1F71-92CD-4630-8207-5FA61C977DBF}"/>
                  </a:ext>
                </a:extLst>
              </p:cNvPr>
              <p:cNvCxnSpPr/>
              <p:nvPr/>
            </p:nvCxnSpPr>
            <p:spPr>
              <a:xfrm>
                <a:off x="112268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A24E636A-DC67-46D6-82EF-CAF366785B60}"/>
                  </a:ext>
                </a:extLst>
              </p:cNvPr>
              <p:cNvCxnSpPr/>
              <p:nvPr/>
            </p:nvCxnSpPr>
            <p:spPr>
              <a:xfrm>
                <a:off x="116078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5A1385E-5FC5-4DB6-8A5F-E740E2EE1309}"/>
                  </a:ext>
                </a:extLst>
              </p:cNvPr>
              <p:cNvCxnSpPr/>
              <p:nvPr/>
            </p:nvCxnSpPr>
            <p:spPr>
              <a:xfrm>
                <a:off x="120142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087855C3-99A5-4360-B288-A014664EEA17}"/>
                  </a:ext>
                </a:extLst>
              </p:cNvPr>
              <p:cNvCxnSpPr/>
              <p:nvPr/>
            </p:nvCxnSpPr>
            <p:spPr>
              <a:xfrm>
                <a:off x="12438185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024C43A8-6CED-45F3-B131-652D96A61237}"/>
                  </a:ext>
                </a:extLst>
              </p:cNvPr>
              <p:cNvCxnSpPr/>
              <p:nvPr/>
            </p:nvCxnSpPr>
            <p:spPr>
              <a:xfrm>
                <a:off x="12844587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F349E014-AEC1-4AA9-90C7-1581091B7125}"/>
                  </a:ext>
                </a:extLst>
              </p:cNvPr>
              <p:cNvCxnSpPr/>
              <p:nvPr/>
            </p:nvCxnSpPr>
            <p:spPr>
              <a:xfrm>
                <a:off x="13238285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AF55F647-48EA-4561-A01A-488112E2A3EE}"/>
                  </a:ext>
                </a:extLst>
              </p:cNvPr>
              <p:cNvCxnSpPr/>
              <p:nvPr/>
            </p:nvCxnSpPr>
            <p:spPr>
              <a:xfrm>
                <a:off x="136446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8DEDA7E-3D7B-4F03-B328-61B11054DC87}"/>
                  </a:ext>
                </a:extLst>
              </p:cNvPr>
              <p:cNvCxnSpPr/>
              <p:nvPr/>
            </p:nvCxnSpPr>
            <p:spPr>
              <a:xfrm>
                <a:off x="14051085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FBAE60B-2264-4785-AD83-67E9E1B9F96D}"/>
                  </a:ext>
                </a:extLst>
              </p:cNvPr>
              <p:cNvCxnSpPr/>
              <p:nvPr/>
            </p:nvCxnSpPr>
            <p:spPr>
              <a:xfrm>
                <a:off x="144574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F0C1FA96-FFE1-47A1-A196-56793055643F}"/>
                  </a:ext>
                </a:extLst>
              </p:cNvPr>
              <p:cNvCxnSpPr/>
              <p:nvPr/>
            </p:nvCxnSpPr>
            <p:spPr>
              <a:xfrm>
                <a:off x="14838486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E1D05CB-1318-4BE7-8791-30FAD863D110}"/>
                  </a:ext>
                </a:extLst>
              </p:cNvPr>
              <p:cNvCxnSpPr/>
              <p:nvPr/>
            </p:nvCxnSpPr>
            <p:spPr>
              <a:xfrm>
                <a:off x="152448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3C776989-533F-4E09-A473-A13EE201EAAE}"/>
                </a:ext>
              </a:extLst>
            </p:cNvPr>
            <p:cNvGrpSpPr/>
            <p:nvPr/>
          </p:nvGrpSpPr>
          <p:grpSpPr>
            <a:xfrm rot="5400000">
              <a:off x="2943731" y="-2659871"/>
              <a:ext cx="6267343" cy="12209382"/>
              <a:chOff x="355600" y="0"/>
              <a:chExt cx="8039100" cy="6858000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0E808AFF-0C28-4377-92C9-125E4C1AFDD0}"/>
                  </a:ext>
                </a:extLst>
              </p:cNvPr>
              <p:cNvCxnSpPr/>
              <p:nvPr/>
            </p:nvCxnSpPr>
            <p:spPr>
              <a:xfrm>
                <a:off x="35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A8E4FC1E-3EED-484E-8A8F-6E773665AD03}"/>
                  </a:ext>
                </a:extLst>
              </p:cNvPr>
              <p:cNvCxnSpPr/>
              <p:nvPr/>
            </p:nvCxnSpPr>
            <p:spPr>
              <a:xfrm>
                <a:off x="76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4B11F3EE-6A89-4373-9D1B-F8BFE33EFC7A}"/>
                  </a:ext>
                </a:extLst>
              </p:cNvPr>
              <p:cNvCxnSpPr/>
              <p:nvPr/>
            </p:nvCxnSpPr>
            <p:spPr>
              <a:xfrm>
                <a:off x="116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CD1BDEA-5F16-4D0D-887C-45EE155910BA}"/>
                  </a:ext>
                </a:extLst>
              </p:cNvPr>
              <p:cNvCxnSpPr/>
              <p:nvPr/>
            </p:nvCxnSpPr>
            <p:spPr>
              <a:xfrm>
                <a:off x="157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09EFA626-A41E-4C38-AA59-CC6D036CD79B}"/>
                  </a:ext>
                </a:extLst>
              </p:cNvPr>
              <p:cNvCxnSpPr/>
              <p:nvPr/>
            </p:nvCxnSpPr>
            <p:spPr>
              <a:xfrm>
                <a:off x="195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90D668C-D7DC-4015-9307-F2116DF055B5}"/>
                  </a:ext>
                </a:extLst>
              </p:cNvPr>
              <p:cNvCxnSpPr/>
              <p:nvPr/>
            </p:nvCxnSpPr>
            <p:spPr>
              <a:xfrm>
                <a:off x="236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61B1F53-9022-4588-93C8-70A6DEB73D3B}"/>
                  </a:ext>
                </a:extLst>
              </p:cNvPr>
              <p:cNvCxnSpPr/>
              <p:nvPr/>
            </p:nvCxnSpPr>
            <p:spPr>
              <a:xfrm>
                <a:off x="276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78B9FB04-D35A-42D7-AA19-3612D36197E9}"/>
                  </a:ext>
                </a:extLst>
              </p:cNvPr>
              <p:cNvCxnSpPr/>
              <p:nvPr/>
            </p:nvCxnSpPr>
            <p:spPr>
              <a:xfrm>
                <a:off x="317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9570E60A-9C17-4820-9F8C-99AA1B0DD7DF}"/>
                  </a:ext>
                </a:extLst>
              </p:cNvPr>
              <p:cNvCxnSpPr/>
              <p:nvPr/>
            </p:nvCxnSpPr>
            <p:spPr>
              <a:xfrm>
                <a:off x="3568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65DAEAA4-CF80-40BD-970A-4916DA18B38A}"/>
                  </a:ext>
                </a:extLst>
              </p:cNvPr>
              <p:cNvCxnSpPr/>
              <p:nvPr/>
            </p:nvCxnSpPr>
            <p:spPr>
              <a:xfrm>
                <a:off x="3975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8BF66AB0-3E73-4D82-BBDD-F8AACE96B36C}"/>
                  </a:ext>
                </a:extLst>
              </p:cNvPr>
              <p:cNvCxnSpPr/>
              <p:nvPr/>
            </p:nvCxnSpPr>
            <p:spPr>
              <a:xfrm>
                <a:off x="4381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92A5F1FE-E1B8-4ED9-92CF-0689D6C10ED6}"/>
                  </a:ext>
                </a:extLst>
              </p:cNvPr>
              <p:cNvCxnSpPr/>
              <p:nvPr/>
            </p:nvCxnSpPr>
            <p:spPr>
              <a:xfrm>
                <a:off x="4787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E78DB33-202F-4B55-A040-53DE5A27B7A5}"/>
                  </a:ext>
                </a:extLst>
              </p:cNvPr>
              <p:cNvCxnSpPr/>
              <p:nvPr/>
            </p:nvCxnSpPr>
            <p:spPr>
              <a:xfrm>
                <a:off x="5168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A497A919-084C-494D-B1F7-C5DB09F66F07}"/>
                  </a:ext>
                </a:extLst>
              </p:cNvPr>
              <p:cNvCxnSpPr/>
              <p:nvPr/>
            </p:nvCxnSpPr>
            <p:spPr>
              <a:xfrm>
                <a:off x="5575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BD5BAAE2-9FD3-4765-AC6F-366FE3B365FC}"/>
                  </a:ext>
                </a:extLst>
              </p:cNvPr>
              <p:cNvCxnSpPr/>
              <p:nvPr/>
            </p:nvCxnSpPr>
            <p:spPr>
              <a:xfrm>
                <a:off x="5981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F720350-A95A-45E8-90AF-F7CBBE9A835C}"/>
                  </a:ext>
                </a:extLst>
              </p:cNvPr>
              <p:cNvCxnSpPr/>
              <p:nvPr/>
            </p:nvCxnSpPr>
            <p:spPr>
              <a:xfrm>
                <a:off x="6388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8D162755-BAEF-4C69-B2C0-11CD4C28CA37}"/>
                  </a:ext>
                </a:extLst>
              </p:cNvPr>
              <p:cNvCxnSpPr/>
              <p:nvPr/>
            </p:nvCxnSpPr>
            <p:spPr>
              <a:xfrm>
                <a:off x="6794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6B79EAE7-7CCA-4905-A422-FFBDAC8F9C32}"/>
                  </a:ext>
                </a:extLst>
              </p:cNvPr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3AE1565B-3E32-41B2-9778-3A977A5F8773}"/>
                  </a:ext>
                </a:extLst>
              </p:cNvPr>
              <p:cNvCxnSpPr/>
              <p:nvPr/>
            </p:nvCxnSpPr>
            <p:spPr>
              <a:xfrm>
                <a:off x="7607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ACAB77F-CC70-42AC-9C56-573DDEED8BF7}"/>
                  </a:ext>
                </a:extLst>
              </p:cNvPr>
              <p:cNvCxnSpPr/>
              <p:nvPr/>
            </p:nvCxnSpPr>
            <p:spPr>
              <a:xfrm>
                <a:off x="8013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26D7C459-968C-4677-B694-A2A0A22D962C}"/>
                  </a:ext>
                </a:extLst>
              </p:cNvPr>
              <p:cNvCxnSpPr/>
              <p:nvPr/>
            </p:nvCxnSpPr>
            <p:spPr>
              <a:xfrm>
                <a:off x="8394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4" name="Rectangle 393" hidden="1">
            <a:extLst>
              <a:ext uri="{FF2B5EF4-FFF2-40B4-BE49-F238E27FC236}">
                <a16:creationId xmlns:a16="http://schemas.microsoft.com/office/drawing/2014/main" id="{7C83F67D-97AB-4E31-869F-7BD17EBBBC99}"/>
              </a:ext>
            </a:extLst>
          </p:cNvPr>
          <p:cNvSpPr/>
          <p:nvPr/>
        </p:nvSpPr>
        <p:spPr>
          <a:xfrm>
            <a:off x="2634339" y="1043947"/>
            <a:ext cx="12989692" cy="730670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10000"/>
                </a:schemeClr>
              </a:gs>
              <a:gs pos="82000">
                <a:srgbClr val="450505">
                  <a:alpha val="1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 hidden="1">
            <a:extLst>
              <a:ext uri="{FF2B5EF4-FFF2-40B4-BE49-F238E27FC236}">
                <a16:creationId xmlns:a16="http://schemas.microsoft.com/office/drawing/2014/main" id="{BC2E2D73-B41A-4E1E-B0B1-46F735E47CC0}"/>
              </a:ext>
            </a:extLst>
          </p:cNvPr>
          <p:cNvSpPr/>
          <p:nvPr/>
        </p:nvSpPr>
        <p:spPr>
          <a:xfrm>
            <a:off x="-398846" y="-224351"/>
            <a:ext cx="12989692" cy="730670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10000"/>
                </a:schemeClr>
              </a:gs>
              <a:gs pos="82000">
                <a:srgbClr val="450505">
                  <a:alpha val="1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6B9507E-4818-48A9-80D4-61CA8D18CAF9}"/>
              </a:ext>
            </a:extLst>
          </p:cNvPr>
          <p:cNvSpPr/>
          <p:nvPr/>
        </p:nvSpPr>
        <p:spPr>
          <a:xfrm>
            <a:off x="0" y="1"/>
            <a:ext cx="12192000" cy="548104"/>
          </a:xfrm>
          <a:prstGeom prst="rect">
            <a:avLst/>
          </a:prstGeom>
          <a:solidFill>
            <a:schemeClr val="dk1">
              <a:alpha val="81000"/>
            </a:schemeClr>
          </a:solidFill>
          <a:ln>
            <a:noFill/>
          </a:ln>
          <a:effectLst>
            <a:outerShdw blurRad="1143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0FF50EB-888A-4E51-B8F1-20E4D4D1405C}"/>
              </a:ext>
            </a:extLst>
          </p:cNvPr>
          <p:cNvGrpSpPr/>
          <p:nvPr/>
        </p:nvGrpSpPr>
        <p:grpSpPr>
          <a:xfrm>
            <a:off x="11602950" y="154003"/>
            <a:ext cx="376364" cy="188258"/>
            <a:chOff x="8696199" y="1114425"/>
            <a:chExt cx="376364" cy="188258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59C50D9-9A49-446D-B6FC-195C30CF60C6}"/>
                </a:ext>
              </a:extLst>
            </p:cNvPr>
            <p:cNvCxnSpPr/>
            <p:nvPr/>
          </p:nvCxnSpPr>
          <p:spPr>
            <a:xfrm>
              <a:off x="8701088" y="1114425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D99520C-1844-46EC-9CB6-FFC50BE0E106}"/>
                </a:ext>
              </a:extLst>
            </p:cNvPr>
            <p:cNvCxnSpPr/>
            <p:nvPr/>
          </p:nvCxnSpPr>
          <p:spPr>
            <a:xfrm>
              <a:off x="8696199" y="1212221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54F4909-2343-4EA6-9D8E-48494B95A05F}"/>
                </a:ext>
              </a:extLst>
            </p:cNvPr>
            <p:cNvCxnSpPr/>
            <p:nvPr/>
          </p:nvCxnSpPr>
          <p:spPr>
            <a:xfrm>
              <a:off x="8701088" y="1302683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B057C77-C6DD-4DE5-A93A-5ADB974A4DB8}"/>
              </a:ext>
            </a:extLst>
          </p:cNvPr>
          <p:cNvSpPr txBox="1"/>
          <p:nvPr/>
        </p:nvSpPr>
        <p:spPr>
          <a:xfrm>
            <a:off x="100759" y="89018"/>
            <a:ext cx="152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vel" pitchFamily="2" charset="0"/>
                <a:ea typeface="+mn-ea"/>
                <a:cs typeface="+mn-cs"/>
              </a:rPr>
              <a:t>BOCHINS PAW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E4827C5-594E-4845-9047-B0965C8A0E8F}"/>
              </a:ext>
            </a:extLst>
          </p:cNvPr>
          <p:cNvGrpSpPr/>
          <p:nvPr/>
        </p:nvGrpSpPr>
        <p:grpSpPr>
          <a:xfrm>
            <a:off x="-10035608" y="560245"/>
            <a:ext cx="22505609" cy="663117"/>
            <a:chOff x="-3210580" y="576235"/>
            <a:chExt cx="22505609" cy="760471"/>
          </a:xfrm>
          <a:effectLst>
            <a:glow rad="63500">
              <a:srgbClr val="00B0F0">
                <a:alpha val="28000"/>
              </a:srgbClr>
            </a:glo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EE15330-A051-4DD4-BA11-6D271710EBAC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A3BAC13-880C-4757-AEB5-9753F49D973D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08ECDF38-7662-4A5A-9263-CF4C02C49B4A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4" name="Straight Connector 3">
                    <a:extLst>
                      <a:ext uri="{FF2B5EF4-FFF2-40B4-BE49-F238E27FC236}">
                        <a16:creationId xmlns:a16="http://schemas.microsoft.com/office/drawing/2014/main" id="{54507052-8553-4139-99F4-91848E6CA0B8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1E2B2B61-80DC-4AF7-A3F3-1D1B1751E4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4186593A-1F14-4C20-970D-B1AA15E6F8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A50B8962-12A4-4498-8E1B-A71BFC31D9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36B306BE-A9EE-459E-BFD6-14ECEAF3E3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147EDE41-78CF-4D3F-902E-82CE58919B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453C8460-0442-4F12-8816-0087F4ECA886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61DB29E6-6AD5-4F29-B7BD-D016CBB461F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D084C880-0AF7-4F7F-AC0C-D921B726DB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03381B9F-AA73-4402-B52A-67C374015B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7E379D61-D1BA-4B55-A322-4EED6A6B39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7910EB5B-5AEB-46A7-BFFE-7D7E45CF32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1594FD68-A683-4DA6-94EC-A31F44BB1D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E8BD86A6-67DF-426B-A1A4-8E2B512DA91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F3502465-5719-4688-BB23-E3E48BAB7B75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D55F40F7-2C8F-43A1-8E09-CB084955C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861B9495-12A8-4998-99BB-ECFE08DF71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E861D8E4-9062-4084-89D8-9A8F5ED3FB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B1E124CD-D7FC-4EC0-990A-F86AAD8EF7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0430CD63-8C3E-4503-B1D1-6DA2557ADF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147ECCD1-C540-4E9A-BA76-048A362F2A74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5558300D-AD1D-43F5-85AA-1ADDAC74FC0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FA618FBD-11FC-4940-B6A4-74671D01AE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2FDFB4CD-F899-4E5E-9D8F-51844B1838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699FEC09-51FA-444A-990F-867CE53C80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98EE64F3-79CA-4944-9487-9ADA5F636B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E63DF71B-4E47-464B-ACC1-76628B6C26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A5EB8FE9-1CDE-4B6E-982E-629E9ECAB98C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A9A2DE5A-C056-4DC0-ACCD-FC9822B8D3B8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181D008A-2735-45C4-B082-F8D24676BD61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E96E3AAB-27D8-4CF9-8961-C6537F31AA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55E8515F-E3D8-4A52-8D8D-968B578491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522EE9C3-86BB-4DDC-A2A3-07B3BE5C7F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7FCE6163-5C00-4493-BACE-0CAE9C4E2D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828FE544-7C97-43F0-88DE-7CEA22CC71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9952448B-E261-4EE6-968B-C3E49CA86B13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B69F2F10-7EE2-431C-8E65-451B518464B4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A777441D-8645-4B01-8D9F-7AD74A91E4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Connector 218">
                    <a:extLst>
                      <a:ext uri="{FF2B5EF4-FFF2-40B4-BE49-F238E27FC236}">
                        <a16:creationId xmlns:a16="http://schemas.microsoft.com/office/drawing/2014/main" id="{20205CDF-DDD6-4507-83FE-F980F0198E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Connector 219">
                    <a:extLst>
                      <a:ext uri="{FF2B5EF4-FFF2-40B4-BE49-F238E27FC236}">
                        <a16:creationId xmlns:a16="http://schemas.microsoft.com/office/drawing/2014/main" id="{CCBB1748-2344-4DE0-ABCC-3BCF6D3848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>
                    <a:extLst>
                      <a:ext uri="{FF2B5EF4-FFF2-40B4-BE49-F238E27FC236}">
                        <a16:creationId xmlns:a16="http://schemas.microsoft.com/office/drawing/2014/main" id="{623E0B87-FBB9-4FAA-AC78-8E2CB1ED3E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16DED695-DD4C-4B54-AF88-2E3F0410DC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9D130516-502D-4123-BD7C-A0A95B4613A1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33412490-E5B8-42A9-84CF-E09E69CDFF7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38A86FBE-0258-4D90-95F4-CB2B099D87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34119B7C-1E5B-44AF-8192-EC3B6D43CB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79C61C72-0B86-42F1-B55B-C6BC4571A7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0E4242B8-FB43-4729-9C9B-6522D26BD1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E34ED7AD-ED9C-451F-B2F9-A12554EDD3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6AEE4E59-7589-482B-AD54-D6E3C6623A14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95D8F6D2-6CAA-4020-8F29-7EEFEB7113EF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4BFF418C-5955-4722-86A4-9AC42E13C2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261700B5-3BB2-4FD2-B169-B17CCE81B2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75D40AFC-6240-460C-83B7-D2531748DD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C27DAA8C-0385-401F-A417-D89D8D86E3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9543D969-EFF9-4E80-8A8A-7AB0218F19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B7A69820-0C17-4696-A761-31167F5A3D5D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32" name="Group 231">
                  <a:extLst>
                    <a:ext uri="{FF2B5EF4-FFF2-40B4-BE49-F238E27FC236}">
                      <a16:creationId xmlns:a16="http://schemas.microsoft.com/office/drawing/2014/main" id="{E96546F9-9B61-491A-90D7-24E52949A7A0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53" name="Straight Connector 252">
                    <a:extLst>
                      <a:ext uri="{FF2B5EF4-FFF2-40B4-BE49-F238E27FC236}">
                        <a16:creationId xmlns:a16="http://schemas.microsoft.com/office/drawing/2014/main" id="{9E9D8DEC-CE6E-42D1-9462-1C3CAEE9539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Connector 253">
                    <a:extLst>
                      <a:ext uri="{FF2B5EF4-FFF2-40B4-BE49-F238E27FC236}">
                        <a16:creationId xmlns:a16="http://schemas.microsoft.com/office/drawing/2014/main" id="{4F377172-6DCF-4227-935C-F92624F9C1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Straight Connector 254">
                    <a:extLst>
                      <a:ext uri="{FF2B5EF4-FFF2-40B4-BE49-F238E27FC236}">
                        <a16:creationId xmlns:a16="http://schemas.microsoft.com/office/drawing/2014/main" id="{57EEF99A-56FC-4931-AD1B-48B7B16C00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Straight Connector 255">
                    <a:extLst>
                      <a:ext uri="{FF2B5EF4-FFF2-40B4-BE49-F238E27FC236}">
                        <a16:creationId xmlns:a16="http://schemas.microsoft.com/office/drawing/2014/main" id="{1F89C8CA-B949-4A75-A1CB-A546A3F5BD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Straight Connector 256">
                    <a:extLst>
                      <a:ext uri="{FF2B5EF4-FFF2-40B4-BE49-F238E27FC236}">
                        <a16:creationId xmlns:a16="http://schemas.microsoft.com/office/drawing/2014/main" id="{AC5E0570-0282-4F93-A5C7-D295B3C8D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Straight Connector 257">
                    <a:extLst>
                      <a:ext uri="{FF2B5EF4-FFF2-40B4-BE49-F238E27FC236}">
                        <a16:creationId xmlns:a16="http://schemas.microsoft.com/office/drawing/2014/main" id="{1C598663-4907-460B-8459-AD4BBE154B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Straight Connector 258">
                    <a:extLst>
                      <a:ext uri="{FF2B5EF4-FFF2-40B4-BE49-F238E27FC236}">
                        <a16:creationId xmlns:a16="http://schemas.microsoft.com/office/drawing/2014/main" id="{239CDF5E-38EE-4170-A5F7-D9BBCFE9C99B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BA6EEAC3-A6AF-4014-95C1-F00461E22144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47" name="Straight Connector 246">
                    <a:extLst>
                      <a:ext uri="{FF2B5EF4-FFF2-40B4-BE49-F238E27FC236}">
                        <a16:creationId xmlns:a16="http://schemas.microsoft.com/office/drawing/2014/main" id="{572F4DB3-62B0-4B49-9DE5-E160E3790A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Straight Connector 247">
                    <a:extLst>
                      <a:ext uri="{FF2B5EF4-FFF2-40B4-BE49-F238E27FC236}">
                        <a16:creationId xmlns:a16="http://schemas.microsoft.com/office/drawing/2014/main" id="{2DA57A1D-D515-4277-8517-575B0D4E20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Straight Connector 248">
                    <a:extLst>
                      <a:ext uri="{FF2B5EF4-FFF2-40B4-BE49-F238E27FC236}">
                        <a16:creationId xmlns:a16="http://schemas.microsoft.com/office/drawing/2014/main" id="{A2979545-B6D0-4230-80B1-89346C874C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Straight Connector 249">
                    <a:extLst>
                      <a:ext uri="{FF2B5EF4-FFF2-40B4-BE49-F238E27FC236}">
                        <a16:creationId xmlns:a16="http://schemas.microsoft.com/office/drawing/2014/main" id="{EE55D544-AF27-43A3-AD25-A52F813A7C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Straight Connector 250">
                    <a:extLst>
                      <a:ext uri="{FF2B5EF4-FFF2-40B4-BE49-F238E27FC236}">
                        <a16:creationId xmlns:a16="http://schemas.microsoft.com/office/drawing/2014/main" id="{F02485CD-E720-4E04-BE6E-3C947D85BC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Straight Connector 251">
                    <a:extLst>
                      <a:ext uri="{FF2B5EF4-FFF2-40B4-BE49-F238E27FC236}">
                        <a16:creationId xmlns:a16="http://schemas.microsoft.com/office/drawing/2014/main" id="{DCC72303-3925-4162-BFE5-960E8A433790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4" name="Group 233">
                  <a:extLst>
                    <a:ext uri="{FF2B5EF4-FFF2-40B4-BE49-F238E27FC236}">
                      <a16:creationId xmlns:a16="http://schemas.microsoft.com/office/drawing/2014/main" id="{6274C4FC-8D74-4E29-A617-B807F0135D32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3E847B57-026A-4C8F-A6A6-87DEF47B5D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39317365-CCE5-4839-81E6-B377CFC422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E053D639-B7E9-4AC7-BB96-A32A44FEF3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440BF839-A42B-450A-99A1-3C3CEED469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3281BE32-0EE5-48DD-89D3-1F6D336406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6539DD1A-7384-443B-85CB-C39564A2E55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0DFAE32F-7F62-4B65-BE61-0419AFE58712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9B2B441E-7DDC-493B-B180-2DCBE9B626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31243238-9B85-4CC7-BE80-6CAF1D3648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C055ACE9-A62F-4FE3-B306-9663B0FA2C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0232B6AB-84B2-4DD3-84C4-1F82EDBCBB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A19D82E1-8E12-48FC-BE0C-846390E1E7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09BFB330-D4C0-4C13-9A89-11E324A9171E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014B7FAF-64A1-43E3-9F81-23E489870343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320" name="Group 319">
                  <a:extLst>
                    <a:ext uri="{FF2B5EF4-FFF2-40B4-BE49-F238E27FC236}">
                      <a16:creationId xmlns:a16="http://schemas.microsoft.com/office/drawing/2014/main" id="{A59727F6-21C3-46BA-938E-1CFF5B485D8A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341" name="Straight Connector 340">
                    <a:extLst>
                      <a:ext uri="{FF2B5EF4-FFF2-40B4-BE49-F238E27FC236}">
                        <a16:creationId xmlns:a16="http://schemas.microsoft.com/office/drawing/2014/main" id="{ECC2B333-9EB2-4EAD-AFD9-EC9FD78FA73A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Straight Connector 341">
                    <a:extLst>
                      <a:ext uri="{FF2B5EF4-FFF2-40B4-BE49-F238E27FC236}">
                        <a16:creationId xmlns:a16="http://schemas.microsoft.com/office/drawing/2014/main" id="{A4FDAA60-930D-44C5-8101-1EEF0D0684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Straight Connector 342">
                    <a:extLst>
                      <a:ext uri="{FF2B5EF4-FFF2-40B4-BE49-F238E27FC236}">
                        <a16:creationId xmlns:a16="http://schemas.microsoft.com/office/drawing/2014/main" id="{C7D2ECA5-5194-4FD6-A635-57854CFA6D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Straight Connector 343">
                    <a:extLst>
                      <a:ext uri="{FF2B5EF4-FFF2-40B4-BE49-F238E27FC236}">
                        <a16:creationId xmlns:a16="http://schemas.microsoft.com/office/drawing/2014/main" id="{F3311EF9-6599-4FC7-BD34-9F0F12E4EC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Straight Connector 344">
                    <a:extLst>
                      <a:ext uri="{FF2B5EF4-FFF2-40B4-BE49-F238E27FC236}">
                        <a16:creationId xmlns:a16="http://schemas.microsoft.com/office/drawing/2014/main" id="{663C9640-6012-4EFE-8ECB-298EA6B029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Straight Connector 345">
                    <a:extLst>
                      <a:ext uri="{FF2B5EF4-FFF2-40B4-BE49-F238E27FC236}">
                        <a16:creationId xmlns:a16="http://schemas.microsoft.com/office/drawing/2014/main" id="{EB858878-5FB7-49FD-87E6-72E8522F32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Straight Connector 346">
                    <a:extLst>
                      <a:ext uri="{FF2B5EF4-FFF2-40B4-BE49-F238E27FC236}">
                        <a16:creationId xmlns:a16="http://schemas.microsoft.com/office/drawing/2014/main" id="{DBED5360-9D9D-450B-AFA1-B2DBA1EF9652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1" name="Group 320">
                  <a:extLst>
                    <a:ext uri="{FF2B5EF4-FFF2-40B4-BE49-F238E27FC236}">
                      <a16:creationId xmlns:a16="http://schemas.microsoft.com/office/drawing/2014/main" id="{5CDC59FF-2012-42A5-8A71-670D1F73895E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248726C7-003D-4427-8C63-CF97F8BAAE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DDBE4B50-21FC-4617-95CA-578EAD8199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3FDB1CB7-F27D-4CD3-A2F4-2AD43E6E4D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38E5E4EC-526E-4346-BB22-A249F71AE9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F78C2FFB-C7EF-4002-BD5F-F0EC56881E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0" name="Straight Connector 339">
                    <a:extLst>
                      <a:ext uri="{FF2B5EF4-FFF2-40B4-BE49-F238E27FC236}">
                        <a16:creationId xmlns:a16="http://schemas.microsoft.com/office/drawing/2014/main" id="{32B86CD1-2A14-4BF3-A94D-861E66F65D62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2" name="Group 321">
                  <a:extLst>
                    <a:ext uri="{FF2B5EF4-FFF2-40B4-BE49-F238E27FC236}">
                      <a16:creationId xmlns:a16="http://schemas.microsoft.com/office/drawing/2014/main" id="{8FEA6D4E-9EA4-4706-B8C9-04BAFF1D65AF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C98C6408-F23C-4FE5-B744-3C4387B1E2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8F8651F4-59D9-42E0-91F2-D6F16F3D0E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835F5B6E-6EC2-4D39-ABCF-490D2650FE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8C696412-DE1B-4C77-AAD8-102A0CB17D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648C28DF-87CF-43D5-962A-E92548B6E4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9BD6FECD-3E16-425E-9CEC-CB22C69E72F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3" name="Group 322">
                  <a:extLst>
                    <a:ext uri="{FF2B5EF4-FFF2-40B4-BE49-F238E27FC236}">
                      <a16:creationId xmlns:a16="http://schemas.microsoft.com/office/drawing/2014/main" id="{0BE8FF9A-4D63-436D-BF2E-DC183C983D3C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324" name="Straight Connector 323">
                    <a:extLst>
                      <a:ext uri="{FF2B5EF4-FFF2-40B4-BE49-F238E27FC236}">
                        <a16:creationId xmlns:a16="http://schemas.microsoft.com/office/drawing/2014/main" id="{794BF00A-969B-4DAC-9940-E9C972F32C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Straight Connector 324">
                    <a:extLst>
                      <a:ext uri="{FF2B5EF4-FFF2-40B4-BE49-F238E27FC236}">
                        <a16:creationId xmlns:a16="http://schemas.microsoft.com/office/drawing/2014/main" id="{153EFA84-D81C-425A-A8CA-F91DEBD17E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Straight Connector 325">
                    <a:extLst>
                      <a:ext uri="{FF2B5EF4-FFF2-40B4-BE49-F238E27FC236}">
                        <a16:creationId xmlns:a16="http://schemas.microsoft.com/office/drawing/2014/main" id="{546697F7-0D59-43C4-8158-876D410D79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Connector 326">
                    <a:extLst>
                      <a:ext uri="{FF2B5EF4-FFF2-40B4-BE49-F238E27FC236}">
                        <a16:creationId xmlns:a16="http://schemas.microsoft.com/office/drawing/2014/main" id="{EF733ECF-2246-47A2-8FBB-860FD97FC8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98C9F60C-6904-4B7F-8522-685FB250AB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96213014-12DC-4A03-9C1C-02E417734F35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92" name="Group 291">
                  <a:extLst>
                    <a:ext uri="{FF2B5EF4-FFF2-40B4-BE49-F238E27FC236}">
                      <a16:creationId xmlns:a16="http://schemas.microsoft.com/office/drawing/2014/main" id="{DB159BC2-8B6C-4A68-9123-19D386FB1EFD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313" name="Straight Connector 312">
                    <a:extLst>
                      <a:ext uri="{FF2B5EF4-FFF2-40B4-BE49-F238E27FC236}">
                        <a16:creationId xmlns:a16="http://schemas.microsoft.com/office/drawing/2014/main" id="{133788BE-8B27-45F9-89D9-F65A6E6EA7E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4" name="Straight Connector 313">
                    <a:extLst>
                      <a:ext uri="{FF2B5EF4-FFF2-40B4-BE49-F238E27FC236}">
                        <a16:creationId xmlns:a16="http://schemas.microsoft.com/office/drawing/2014/main" id="{D53F4294-6FD6-4BFE-9014-EC9BA889F5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5" name="Straight Connector 314">
                    <a:extLst>
                      <a:ext uri="{FF2B5EF4-FFF2-40B4-BE49-F238E27FC236}">
                        <a16:creationId xmlns:a16="http://schemas.microsoft.com/office/drawing/2014/main" id="{83CC255A-C532-498C-8948-5E7B7C177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6" name="Straight Connector 315">
                    <a:extLst>
                      <a:ext uri="{FF2B5EF4-FFF2-40B4-BE49-F238E27FC236}">
                        <a16:creationId xmlns:a16="http://schemas.microsoft.com/office/drawing/2014/main" id="{836E45BF-6156-4724-8DFC-6C54586501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Straight Connector 316">
                    <a:extLst>
                      <a:ext uri="{FF2B5EF4-FFF2-40B4-BE49-F238E27FC236}">
                        <a16:creationId xmlns:a16="http://schemas.microsoft.com/office/drawing/2014/main" id="{E56A1471-33F3-47D4-8C63-9185D88B45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8" name="Straight Connector 317">
                    <a:extLst>
                      <a:ext uri="{FF2B5EF4-FFF2-40B4-BE49-F238E27FC236}">
                        <a16:creationId xmlns:a16="http://schemas.microsoft.com/office/drawing/2014/main" id="{8B2F7332-2D75-4E0D-872E-C18750C67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Straight Connector 318">
                    <a:extLst>
                      <a:ext uri="{FF2B5EF4-FFF2-40B4-BE49-F238E27FC236}">
                        <a16:creationId xmlns:a16="http://schemas.microsoft.com/office/drawing/2014/main" id="{A0589CAC-FB4D-4FF9-A02F-254191E8C06C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20712F6B-A77C-449C-B434-814138DB48A9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307" name="Straight Connector 306">
                    <a:extLst>
                      <a:ext uri="{FF2B5EF4-FFF2-40B4-BE49-F238E27FC236}">
                        <a16:creationId xmlns:a16="http://schemas.microsoft.com/office/drawing/2014/main" id="{A0081C1F-B061-457D-9371-A171D4645D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8" name="Straight Connector 307">
                    <a:extLst>
                      <a:ext uri="{FF2B5EF4-FFF2-40B4-BE49-F238E27FC236}">
                        <a16:creationId xmlns:a16="http://schemas.microsoft.com/office/drawing/2014/main" id="{256DC947-0E5F-4B48-B53A-7289EE090D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9" name="Straight Connector 308">
                    <a:extLst>
                      <a:ext uri="{FF2B5EF4-FFF2-40B4-BE49-F238E27FC236}">
                        <a16:creationId xmlns:a16="http://schemas.microsoft.com/office/drawing/2014/main" id="{F7AF5810-FDC4-4497-8579-F0A63BD7CB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Straight Connector 309">
                    <a:extLst>
                      <a:ext uri="{FF2B5EF4-FFF2-40B4-BE49-F238E27FC236}">
                        <a16:creationId xmlns:a16="http://schemas.microsoft.com/office/drawing/2014/main" id="{01269A3B-D2B1-4ACC-B6A7-F4F34ED9AA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Connector 310">
                    <a:extLst>
                      <a:ext uri="{FF2B5EF4-FFF2-40B4-BE49-F238E27FC236}">
                        <a16:creationId xmlns:a16="http://schemas.microsoft.com/office/drawing/2014/main" id="{01BF7A6E-A52D-428E-8106-0F49AE2DEF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2" name="Straight Connector 311">
                    <a:extLst>
                      <a:ext uri="{FF2B5EF4-FFF2-40B4-BE49-F238E27FC236}">
                        <a16:creationId xmlns:a16="http://schemas.microsoft.com/office/drawing/2014/main" id="{7C596A8C-3B8C-45A7-A5CD-4ACFE1A1BAE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4" name="Group 293">
                  <a:extLst>
                    <a:ext uri="{FF2B5EF4-FFF2-40B4-BE49-F238E27FC236}">
                      <a16:creationId xmlns:a16="http://schemas.microsoft.com/office/drawing/2014/main" id="{2C544639-E3C2-494F-B9D6-EB482AC1550D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301" name="Straight Connector 300">
                    <a:extLst>
                      <a:ext uri="{FF2B5EF4-FFF2-40B4-BE49-F238E27FC236}">
                        <a16:creationId xmlns:a16="http://schemas.microsoft.com/office/drawing/2014/main" id="{C4E05BFF-84BD-4B6A-97C9-4E51E4FB4D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Straight Connector 301">
                    <a:extLst>
                      <a:ext uri="{FF2B5EF4-FFF2-40B4-BE49-F238E27FC236}">
                        <a16:creationId xmlns:a16="http://schemas.microsoft.com/office/drawing/2014/main" id="{1FE3632E-ED8C-4133-A530-D760D2184C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Straight Connector 302">
                    <a:extLst>
                      <a:ext uri="{FF2B5EF4-FFF2-40B4-BE49-F238E27FC236}">
                        <a16:creationId xmlns:a16="http://schemas.microsoft.com/office/drawing/2014/main" id="{6B098EB2-3294-4155-A830-B2D40403A6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Straight Connector 303">
                    <a:extLst>
                      <a:ext uri="{FF2B5EF4-FFF2-40B4-BE49-F238E27FC236}">
                        <a16:creationId xmlns:a16="http://schemas.microsoft.com/office/drawing/2014/main" id="{5C4453CD-EDBA-4BD9-A3A8-68A11FFA6D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Straight Connector 304">
                    <a:extLst>
                      <a:ext uri="{FF2B5EF4-FFF2-40B4-BE49-F238E27FC236}">
                        <a16:creationId xmlns:a16="http://schemas.microsoft.com/office/drawing/2014/main" id="{24EA6D4E-79B2-4241-AA77-70F212660F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6" name="Straight Connector 305">
                    <a:extLst>
                      <a:ext uri="{FF2B5EF4-FFF2-40B4-BE49-F238E27FC236}">
                        <a16:creationId xmlns:a16="http://schemas.microsoft.com/office/drawing/2014/main" id="{EA126ED0-E337-4589-A0A5-C8836B3B7B4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D05C5B3A-BC25-49EF-ACA4-5A064B2B8D7A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0EBFEC6C-0681-4C54-AB97-7512EE4981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Straight Connector 296">
                    <a:extLst>
                      <a:ext uri="{FF2B5EF4-FFF2-40B4-BE49-F238E27FC236}">
                        <a16:creationId xmlns:a16="http://schemas.microsoft.com/office/drawing/2014/main" id="{075B3AFD-B8AC-4619-A449-ABD7317B1A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A429BF57-FDE4-4090-9BE2-8C5941F928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EB092B21-F426-4D7F-855F-B2C51D4C8F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BDF69362-83D7-4A48-9D1A-212AE557DD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9FAD23E3-B09E-4CE3-AACA-EF322CDA2BFC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64" name="Group 263">
                  <a:extLst>
                    <a:ext uri="{FF2B5EF4-FFF2-40B4-BE49-F238E27FC236}">
                      <a16:creationId xmlns:a16="http://schemas.microsoft.com/office/drawing/2014/main" id="{F9FAD23F-49CF-4B2E-9113-E627B97DB8A2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85" name="Straight Connector 284">
                    <a:extLst>
                      <a:ext uri="{FF2B5EF4-FFF2-40B4-BE49-F238E27FC236}">
                        <a16:creationId xmlns:a16="http://schemas.microsoft.com/office/drawing/2014/main" id="{A615E665-242F-4578-A174-B8419EF33674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Straight Connector 285">
                    <a:extLst>
                      <a:ext uri="{FF2B5EF4-FFF2-40B4-BE49-F238E27FC236}">
                        <a16:creationId xmlns:a16="http://schemas.microsoft.com/office/drawing/2014/main" id="{23B0902A-824D-4DE8-987C-DCD3D6B392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Straight Connector 286">
                    <a:extLst>
                      <a:ext uri="{FF2B5EF4-FFF2-40B4-BE49-F238E27FC236}">
                        <a16:creationId xmlns:a16="http://schemas.microsoft.com/office/drawing/2014/main" id="{A250EFFC-3CAD-4FF9-8A66-F9AD3BD061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8" name="Straight Connector 287">
                    <a:extLst>
                      <a:ext uri="{FF2B5EF4-FFF2-40B4-BE49-F238E27FC236}">
                        <a16:creationId xmlns:a16="http://schemas.microsoft.com/office/drawing/2014/main" id="{BD231599-65ED-4BB3-8F09-EEC1B20255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" name="Straight Connector 288">
                    <a:extLst>
                      <a:ext uri="{FF2B5EF4-FFF2-40B4-BE49-F238E27FC236}">
                        <a16:creationId xmlns:a16="http://schemas.microsoft.com/office/drawing/2014/main" id="{8321429A-9EDE-432D-A5F1-FB7D0D42B2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D0DAB9DD-8C06-4515-BF6B-90D299F4BD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78251660-1338-4E3C-B7E2-F16ED316E371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5" name="Group 264">
                  <a:extLst>
                    <a:ext uri="{FF2B5EF4-FFF2-40B4-BE49-F238E27FC236}">
                      <a16:creationId xmlns:a16="http://schemas.microsoft.com/office/drawing/2014/main" id="{2030C969-AEE5-480D-AFB9-BC3145C2DF4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79" name="Straight Connector 278">
                    <a:extLst>
                      <a:ext uri="{FF2B5EF4-FFF2-40B4-BE49-F238E27FC236}">
                        <a16:creationId xmlns:a16="http://schemas.microsoft.com/office/drawing/2014/main" id="{4F523DDF-7020-48C5-BA01-D10DB95C56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Straight Connector 279">
                    <a:extLst>
                      <a:ext uri="{FF2B5EF4-FFF2-40B4-BE49-F238E27FC236}">
                        <a16:creationId xmlns:a16="http://schemas.microsoft.com/office/drawing/2014/main" id="{60DABF97-DB9F-4161-A7D8-9E71285D60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" name="Straight Connector 280">
                    <a:extLst>
                      <a:ext uri="{FF2B5EF4-FFF2-40B4-BE49-F238E27FC236}">
                        <a16:creationId xmlns:a16="http://schemas.microsoft.com/office/drawing/2014/main" id="{4B5D1CFA-4FBD-46F7-BCF6-66CF89DB8C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2" name="Straight Connector 281">
                    <a:extLst>
                      <a:ext uri="{FF2B5EF4-FFF2-40B4-BE49-F238E27FC236}">
                        <a16:creationId xmlns:a16="http://schemas.microsoft.com/office/drawing/2014/main" id="{E71BEE11-062F-465C-BBD3-2D0134A3E4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" name="Straight Connector 282">
                    <a:extLst>
                      <a:ext uri="{FF2B5EF4-FFF2-40B4-BE49-F238E27FC236}">
                        <a16:creationId xmlns:a16="http://schemas.microsoft.com/office/drawing/2014/main" id="{718F0584-0189-46F2-9CB0-FFD6C729BF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Straight Connector 283">
                    <a:extLst>
                      <a:ext uri="{FF2B5EF4-FFF2-40B4-BE49-F238E27FC236}">
                        <a16:creationId xmlns:a16="http://schemas.microsoft.com/office/drawing/2014/main" id="{B694A0DB-7664-4DA0-9920-ECE297A576B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6" name="Group 265">
                  <a:extLst>
                    <a:ext uri="{FF2B5EF4-FFF2-40B4-BE49-F238E27FC236}">
                      <a16:creationId xmlns:a16="http://schemas.microsoft.com/office/drawing/2014/main" id="{7CFAB5CB-BD89-4FF7-B228-319416F3ECD5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25786E1C-7ECB-4FF4-B729-1E4373441F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4" name="Straight Connector 273">
                    <a:extLst>
                      <a:ext uri="{FF2B5EF4-FFF2-40B4-BE49-F238E27FC236}">
                        <a16:creationId xmlns:a16="http://schemas.microsoft.com/office/drawing/2014/main" id="{569B5653-60FB-498D-AF37-E0A406C57C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" name="Straight Connector 274">
                    <a:extLst>
                      <a:ext uri="{FF2B5EF4-FFF2-40B4-BE49-F238E27FC236}">
                        <a16:creationId xmlns:a16="http://schemas.microsoft.com/office/drawing/2014/main" id="{10BDCC35-6493-4D39-B926-14FFCFEA39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" name="Straight Connector 275">
                    <a:extLst>
                      <a:ext uri="{FF2B5EF4-FFF2-40B4-BE49-F238E27FC236}">
                        <a16:creationId xmlns:a16="http://schemas.microsoft.com/office/drawing/2014/main" id="{7043ECCA-ADBF-444D-B164-E10483B1C1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7" name="Straight Connector 276">
                    <a:extLst>
                      <a:ext uri="{FF2B5EF4-FFF2-40B4-BE49-F238E27FC236}">
                        <a16:creationId xmlns:a16="http://schemas.microsoft.com/office/drawing/2014/main" id="{56DA68B3-599F-47D2-B287-2977C6E4F8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" name="Straight Connector 277">
                    <a:extLst>
                      <a:ext uri="{FF2B5EF4-FFF2-40B4-BE49-F238E27FC236}">
                        <a16:creationId xmlns:a16="http://schemas.microsoft.com/office/drawing/2014/main" id="{01D89D0A-A140-4798-B7B7-01B00C137761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7" name="Group 266">
                  <a:extLst>
                    <a:ext uri="{FF2B5EF4-FFF2-40B4-BE49-F238E27FC236}">
                      <a16:creationId xmlns:a16="http://schemas.microsoft.com/office/drawing/2014/main" id="{F46EB11C-04C3-4AE2-8F8C-FD0C3AE90C60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68" name="Straight Connector 267">
                    <a:extLst>
                      <a:ext uri="{FF2B5EF4-FFF2-40B4-BE49-F238E27FC236}">
                        <a16:creationId xmlns:a16="http://schemas.microsoft.com/office/drawing/2014/main" id="{7498BD3E-D440-4151-886C-97ECDA86F4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Straight Connector 268">
                    <a:extLst>
                      <a:ext uri="{FF2B5EF4-FFF2-40B4-BE49-F238E27FC236}">
                        <a16:creationId xmlns:a16="http://schemas.microsoft.com/office/drawing/2014/main" id="{692C0BFF-6821-497E-9756-808E582C34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Straight Connector 269">
                    <a:extLst>
                      <a:ext uri="{FF2B5EF4-FFF2-40B4-BE49-F238E27FC236}">
                        <a16:creationId xmlns:a16="http://schemas.microsoft.com/office/drawing/2014/main" id="{DD2A2B3E-5150-48F1-BB16-4E9F7BB94C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E451820D-9079-43D5-81C1-671C0FA176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79DCF248-0FBB-4718-8042-7A470BBC87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3C9DC794-3707-4E2B-AE19-8F493450061C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0EC23982-2516-484A-AEF2-BA2313C7C49E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BF32AA59-88C0-4F51-9B77-463A7254893B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3B4F34DD-5E95-422E-BFEE-64C597AABD27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A2A64690-A6FC-45D5-A4AB-3EEF1F2B7AF4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44810EF0-00D0-4FBB-A28A-E4CEE47FD811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21A60272-829D-4B63-89E1-75A9E113D828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D46E1F78-EC17-4699-BB5C-F11BCEE3832F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D29C4674-5B80-424C-9D48-BB9AE420AD1C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91C49A8-93F6-485D-A191-ED6C77F6BD7D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7674D054-7D9F-4F7F-99D0-3E44740C6AF8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D8C5CF2-6606-4602-9E89-46F655EA78B3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2FFAFA6-2111-4EAE-A583-824699EEC070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2FBA7898-BBF1-4C44-B700-8A9A6665CAA8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A063FF5A-D8F9-48CB-AB26-643AC2F586C1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" name="Oval 361">
            <a:extLst>
              <a:ext uri="{FF2B5EF4-FFF2-40B4-BE49-F238E27FC236}">
                <a16:creationId xmlns:a16="http://schemas.microsoft.com/office/drawing/2014/main" id="{9C737CE9-397D-4802-BDFC-18A2E7D0CF0C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F1E05363-B126-454D-AEC5-03DBD23D75F7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EC68FE26-4F7E-4D5D-AADF-AFFF5E0D1559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397DEB01-381D-4329-9BE3-4CBB0DC1ADEE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EF697FB2-A628-4FCD-85F8-DB2969545DC9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E0AC6440-C56A-4F65-B3E4-B4E1ED443613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8" name="Oval 367">
            <a:extLst>
              <a:ext uri="{FF2B5EF4-FFF2-40B4-BE49-F238E27FC236}">
                <a16:creationId xmlns:a16="http://schemas.microsoft.com/office/drawing/2014/main" id="{8E2D55AF-B9DD-40EE-BE6F-81A0CA69F663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CC1A0720-4D48-4032-840A-CDE1E6D634F6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D7FB7F23-56D8-47AB-883F-4560C19233F0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B089980-C2E6-43EC-B305-9D982F8BFE31}"/>
              </a:ext>
            </a:extLst>
          </p:cNvPr>
          <p:cNvGrpSpPr/>
          <p:nvPr/>
        </p:nvGrpSpPr>
        <p:grpSpPr>
          <a:xfrm>
            <a:off x="2118193" y="2479270"/>
            <a:ext cx="2542430" cy="2542430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4D7771E2-876D-4305-A1FD-36547401E25E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FB506B1-DDB3-491C-A144-A0752ACDF1E6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CFBD94A4-19CC-49AF-AD4A-2B5BC66363AE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BF402696-0651-4187-B649-9AF8ACCB5559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26807711-27A0-4D8E-9D2A-02A26FCB002B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9CB98EEB-468A-4D85-BFBE-57B96FAEC47F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E3762A46-A8BF-4031-B451-B5DCA8CB6FD4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20249331-42CB-4F7A-BF72-8A4A27CBBABE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9D7636C6-B44C-4A18-A218-FA61814DC824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FAF904F9-6CD0-4724-A999-27DEC958C647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76B58C3A-4B51-4CEF-851B-CC950CF43A15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37BFC69-0B8A-45BC-9870-BAC37A93C53A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93C8CDA2-10A5-4EF1-ACA8-8175EC6597A3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68D446ED-2029-405F-9D5F-8A4AE2544178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F619A1B3-AB15-4116-AB71-9C41EEC15E25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652AF431-2D74-4D41-97EF-7DB5908631C8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11C942CC-EB61-4BCF-92AF-9E0CF641E050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E3CC22FA-096B-4821-876C-923347351C06}"/>
              </a:ext>
            </a:extLst>
          </p:cNvPr>
          <p:cNvGrpSpPr/>
          <p:nvPr/>
        </p:nvGrpSpPr>
        <p:grpSpPr>
          <a:xfrm rot="6299710">
            <a:off x="2481039" y="2842116"/>
            <a:ext cx="1816738" cy="1816738"/>
            <a:chOff x="4440936" y="1773936"/>
            <a:chExt cx="3310128" cy="3310128"/>
          </a:xfrm>
          <a:effectLst>
            <a:glow rad="1016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9148A7D3-62CB-4113-9C4F-FDC4B1A0F2BD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" name="Arc 412">
              <a:extLst>
                <a:ext uri="{FF2B5EF4-FFF2-40B4-BE49-F238E27FC236}">
                  <a16:creationId xmlns:a16="http://schemas.microsoft.com/office/drawing/2014/main" id="{3081F3BC-AA3A-4F7A-BB4B-4BA8A498A321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4" name="Arc 413">
              <a:extLst>
                <a:ext uri="{FF2B5EF4-FFF2-40B4-BE49-F238E27FC236}">
                  <a16:creationId xmlns:a16="http://schemas.microsoft.com/office/drawing/2014/main" id="{EDF1CE85-733F-4BB5-AA18-E927DB54CE68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5" name="Arc 414">
              <a:extLst>
                <a:ext uri="{FF2B5EF4-FFF2-40B4-BE49-F238E27FC236}">
                  <a16:creationId xmlns:a16="http://schemas.microsoft.com/office/drawing/2014/main" id="{9FE8B9CC-147C-4700-A532-567ACBA15E0E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B54F1E6-2AC1-43B9-B353-495D83187E9D}"/>
              </a:ext>
            </a:extLst>
          </p:cNvPr>
          <p:cNvGrpSpPr/>
          <p:nvPr/>
        </p:nvGrpSpPr>
        <p:grpSpPr>
          <a:xfrm>
            <a:off x="1469323" y="1829092"/>
            <a:ext cx="3840171" cy="3842787"/>
            <a:chOff x="4292527" y="1629660"/>
            <a:chExt cx="3606945" cy="3609402"/>
          </a:xfrm>
          <a:solidFill>
            <a:srgbClr val="BDD7EE"/>
          </a:solidFill>
          <a:effectLst>
            <a:glow rad="63500">
              <a:schemeClr val="accent5">
                <a:satMod val="175000"/>
                <a:alpha val="24000"/>
              </a:schemeClr>
            </a:glow>
          </a:effectLst>
        </p:grpSpPr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8176404F-53A4-4A64-90F5-66F0C9ADF477}"/>
                </a:ext>
              </a:extLst>
            </p:cNvPr>
            <p:cNvSpPr/>
            <p:nvPr/>
          </p:nvSpPr>
          <p:spPr>
            <a:xfrm>
              <a:off x="5792145" y="1629660"/>
              <a:ext cx="209664" cy="429485"/>
            </a:xfrm>
            <a:custGeom>
              <a:avLst/>
              <a:gdLst>
                <a:gd name="connsiteX0" fmla="*/ 158123 w 209664"/>
                <a:gd name="connsiteY0" fmla="*/ 0 h 429485"/>
                <a:gd name="connsiteX1" fmla="*/ 209664 w 209664"/>
                <a:gd name="connsiteY1" fmla="*/ 410274 h 429485"/>
                <a:gd name="connsiteX2" fmla="*/ 161346 w 209664"/>
                <a:gd name="connsiteY2" fmla="*/ 412714 h 429485"/>
                <a:gd name="connsiteX3" fmla="*/ 51458 w 209664"/>
                <a:gd name="connsiteY3" fmla="*/ 429485 h 429485"/>
                <a:gd name="connsiteX4" fmla="*/ 0 w 209664"/>
                <a:gd name="connsiteY4" fmla="*/ 19864 h 429485"/>
                <a:gd name="connsiteX5" fmla="*/ 158123 w 209664"/>
                <a:gd name="connsiteY5" fmla="*/ 0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5">
                  <a:moveTo>
                    <a:pt x="158123" y="0"/>
                  </a:moveTo>
                  <a:lnTo>
                    <a:pt x="209664" y="410274"/>
                  </a:lnTo>
                  <a:lnTo>
                    <a:pt x="161346" y="412714"/>
                  </a:lnTo>
                  <a:lnTo>
                    <a:pt x="51458" y="429485"/>
                  </a:lnTo>
                  <a:lnTo>
                    <a:pt x="0" y="19864"/>
                  </a:lnTo>
                  <a:lnTo>
                    <a:pt x="15812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34479265-ED27-44F3-BDC5-11C4B525FF34}"/>
                </a:ext>
              </a:extLst>
            </p:cNvPr>
            <p:cNvSpPr/>
            <p:nvPr/>
          </p:nvSpPr>
          <p:spPr>
            <a:xfrm>
              <a:off x="6013668" y="1632117"/>
              <a:ext cx="159367" cy="407218"/>
            </a:xfrm>
            <a:custGeom>
              <a:avLst/>
              <a:gdLst>
                <a:gd name="connsiteX0" fmla="*/ 159367 w 159367"/>
                <a:gd name="connsiteY0" fmla="*/ 0 h 407218"/>
                <a:gd name="connsiteX1" fmla="*/ 159367 w 159367"/>
                <a:gd name="connsiteY1" fmla="*/ 406951 h 407218"/>
                <a:gd name="connsiteX2" fmla="*/ 82333 w 159367"/>
                <a:gd name="connsiteY2" fmla="*/ 403061 h 407218"/>
                <a:gd name="connsiteX3" fmla="*/ 0 w 159367"/>
                <a:gd name="connsiteY3" fmla="*/ 407218 h 407218"/>
                <a:gd name="connsiteX4" fmla="*/ 0 w 159367"/>
                <a:gd name="connsiteY4" fmla="*/ 1 h 407218"/>
                <a:gd name="connsiteX5" fmla="*/ 159367 w 159367"/>
                <a:gd name="connsiteY5" fmla="*/ 0 h 40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7" h="407218">
                  <a:moveTo>
                    <a:pt x="159367" y="0"/>
                  </a:moveTo>
                  <a:lnTo>
                    <a:pt x="159367" y="406951"/>
                  </a:lnTo>
                  <a:lnTo>
                    <a:pt x="82333" y="403061"/>
                  </a:lnTo>
                  <a:lnTo>
                    <a:pt x="0" y="407218"/>
                  </a:lnTo>
                  <a:lnTo>
                    <a:pt x="0" y="1"/>
                  </a:lnTo>
                  <a:lnTo>
                    <a:pt x="15936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112FD58A-D5DB-4CA1-A4D3-6F0383DEBEE7}"/>
                </a:ext>
              </a:extLst>
            </p:cNvPr>
            <p:cNvSpPr/>
            <p:nvPr/>
          </p:nvSpPr>
          <p:spPr>
            <a:xfrm>
              <a:off x="6199956" y="1637209"/>
              <a:ext cx="212252" cy="423408"/>
            </a:xfrm>
            <a:custGeom>
              <a:avLst/>
              <a:gdLst>
                <a:gd name="connsiteX0" fmla="*/ 54311 w 212252"/>
                <a:gd name="connsiteY0" fmla="*/ 0 h 423408"/>
                <a:gd name="connsiteX1" fmla="*/ 212252 w 212252"/>
                <a:gd name="connsiteY1" fmla="*/ 21273 h 423408"/>
                <a:gd name="connsiteX2" fmla="*/ 158087 w 212252"/>
                <a:gd name="connsiteY2" fmla="*/ 423408 h 423408"/>
                <a:gd name="connsiteX3" fmla="*/ 38555 w 212252"/>
                <a:gd name="connsiteY3" fmla="*/ 405165 h 423408"/>
                <a:gd name="connsiteX4" fmla="*/ 0 w 212252"/>
                <a:gd name="connsiteY4" fmla="*/ 403218 h 423408"/>
                <a:gd name="connsiteX5" fmla="*/ 54311 w 212252"/>
                <a:gd name="connsiteY5" fmla="*/ 0 h 42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252" h="423408">
                  <a:moveTo>
                    <a:pt x="54311" y="0"/>
                  </a:moveTo>
                  <a:lnTo>
                    <a:pt x="212252" y="21273"/>
                  </a:lnTo>
                  <a:lnTo>
                    <a:pt x="158087" y="423408"/>
                  </a:lnTo>
                  <a:lnTo>
                    <a:pt x="38555" y="405165"/>
                  </a:lnTo>
                  <a:lnTo>
                    <a:pt x="0" y="403218"/>
                  </a:lnTo>
                  <a:lnTo>
                    <a:pt x="5431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F6A5CD82-1C4A-4297-BD92-F99726C8493F}"/>
                </a:ext>
              </a:extLst>
            </p:cNvPr>
            <p:cNvSpPr/>
            <p:nvPr/>
          </p:nvSpPr>
          <p:spPr>
            <a:xfrm>
              <a:off x="5557326" y="1665217"/>
              <a:ext cx="259452" cy="439445"/>
            </a:xfrm>
            <a:custGeom>
              <a:avLst/>
              <a:gdLst>
                <a:gd name="connsiteX0" fmla="*/ 154057 w 259452"/>
                <a:gd name="connsiteY0" fmla="*/ 0 h 439445"/>
                <a:gd name="connsiteX1" fmla="*/ 259452 w 259452"/>
                <a:gd name="connsiteY1" fmla="*/ 398023 h 439445"/>
                <a:gd name="connsiteX2" fmla="*/ 257771 w 259452"/>
                <a:gd name="connsiteY2" fmla="*/ 398279 h 439445"/>
                <a:gd name="connsiteX3" fmla="*/ 124195 w 259452"/>
                <a:gd name="connsiteY3" fmla="*/ 432625 h 439445"/>
                <a:gd name="connsiteX4" fmla="*/ 105562 w 259452"/>
                <a:gd name="connsiteY4" fmla="*/ 439445 h 439445"/>
                <a:gd name="connsiteX5" fmla="*/ 0 w 259452"/>
                <a:gd name="connsiteY5" fmla="*/ 40794 h 439445"/>
                <a:gd name="connsiteX6" fmla="*/ 154057 w 259452"/>
                <a:gd name="connsiteY6" fmla="*/ 0 h 43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2" h="439445">
                  <a:moveTo>
                    <a:pt x="154057" y="0"/>
                  </a:moveTo>
                  <a:lnTo>
                    <a:pt x="259452" y="398023"/>
                  </a:lnTo>
                  <a:lnTo>
                    <a:pt x="257771" y="398279"/>
                  </a:lnTo>
                  <a:cubicBezTo>
                    <a:pt x="212404" y="407562"/>
                    <a:pt x="167840" y="419050"/>
                    <a:pt x="124195" y="432625"/>
                  </a:cubicBezTo>
                  <a:lnTo>
                    <a:pt x="105562" y="439445"/>
                  </a:lnTo>
                  <a:lnTo>
                    <a:pt x="0" y="40794"/>
                  </a:lnTo>
                  <a:lnTo>
                    <a:pt x="1540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874F4DDA-BB62-426E-953B-D6982C11F418}"/>
                </a:ext>
              </a:extLst>
            </p:cNvPr>
            <p:cNvSpPr/>
            <p:nvPr/>
          </p:nvSpPr>
          <p:spPr>
            <a:xfrm>
              <a:off x="6377051" y="1672147"/>
              <a:ext cx="258916" cy="433150"/>
            </a:xfrm>
            <a:custGeom>
              <a:avLst/>
              <a:gdLst>
                <a:gd name="connsiteX0" fmla="*/ 104990 w 258916"/>
                <a:gd name="connsiteY0" fmla="*/ 0 h 433150"/>
                <a:gd name="connsiteX1" fmla="*/ 258916 w 258916"/>
                <a:gd name="connsiteY1" fmla="*/ 41289 h 433150"/>
                <a:gd name="connsiteX2" fmla="*/ 153798 w 258916"/>
                <a:gd name="connsiteY2" fmla="*/ 433150 h 433150"/>
                <a:gd name="connsiteX3" fmla="*/ 133430 w 258916"/>
                <a:gd name="connsiteY3" fmla="*/ 425695 h 433150"/>
                <a:gd name="connsiteX4" fmla="*/ 0 w 258916"/>
                <a:gd name="connsiteY4" fmla="*/ 391386 h 433150"/>
                <a:gd name="connsiteX5" fmla="*/ 104990 w 258916"/>
                <a:gd name="connsiteY5" fmla="*/ 0 h 43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916" h="433150">
                  <a:moveTo>
                    <a:pt x="104990" y="0"/>
                  </a:moveTo>
                  <a:lnTo>
                    <a:pt x="258916" y="41289"/>
                  </a:lnTo>
                  <a:lnTo>
                    <a:pt x="153798" y="433150"/>
                  </a:lnTo>
                  <a:lnTo>
                    <a:pt x="133430" y="425695"/>
                  </a:lnTo>
                  <a:lnTo>
                    <a:pt x="0" y="391386"/>
                  </a:lnTo>
                  <a:lnTo>
                    <a:pt x="10499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F3443FDD-D89B-4D41-9A9F-96832F11239A}"/>
                </a:ext>
              </a:extLst>
            </p:cNvPr>
            <p:cNvSpPr/>
            <p:nvPr/>
          </p:nvSpPr>
          <p:spPr>
            <a:xfrm>
              <a:off x="5339439" y="1729614"/>
              <a:ext cx="303853" cy="442827"/>
            </a:xfrm>
            <a:custGeom>
              <a:avLst/>
              <a:gdLst>
                <a:gd name="connsiteX0" fmla="*/ 147503 w 303853"/>
                <a:gd name="connsiteY0" fmla="*/ 0 h 442827"/>
                <a:gd name="connsiteX1" fmla="*/ 303853 w 303853"/>
                <a:gd name="connsiteY1" fmla="*/ 382220 h 442827"/>
                <a:gd name="connsiteX2" fmla="*/ 214023 w 303853"/>
                <a:gd name="connsiteY2" fmla="*/ 415098 h 442827"/>
                <a:gd name="connsiteX3" fmla="*/ 156461 w 303853"/>
                <a:gd name="connsiteY3" fmla="*/ 442827 h 442827"/>
                <a:gd name="connsiteX4" fmla="*/ 0 w 303853"/>
                <a:gd name="connsiteY4" fmla="*/ 60338 h 442827"/>
                <a:gd name="connsiteX5" fmla="*/ 147503 w 303853"/>
                <a:gd name="connsiteY5" fmla="*/ 0 h 44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7">
                  <a:moveTo>
                    <a:pt x="147503" y="0"/>
                  </a:moveTo>
                  <a:lnTo>
                    <a:pt x="303853" y="382220"/>
                  </a:lnTo>
                  <a:lnTo>
                    <a:pt x="214023" y="415098"/>
                  </a:lnTo>
                  <a:lnTo>
                    <a:pt x="156461" y="442827"/>
                  </a:lnTo>
                  <a:lnTo>
                    <a:pt x="0" y="60338"/>
                  </a:lnTo>
                  <a:lnTo>
                    <a:pt x="14750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6A1B5236-E0DF-41B3-9057-9BA9942F6709}"/>
                </a:ext>
              </a:extLst>
            </p:cNvPr>
            <p:cNvSpPr/>
            <p:nvPr/>
          </p:nvSpPr>
          <p:spPr>
            <a:xfrm>
              <a:off x="6556254" y="1739402"/>
              <a:ext cx="303887" cy="436528"/>
            </a:xfrm>
            <a:custGeom>
              <a:avLst/>
              <a:gdLst>
                <a:gd name="connsiteX0" fmla="*/ 156851 w 303887"/>
                <a:gd name="connsiteY0" fmla="*/ 0 h 436528"/>
                <a:gd name="connsiteX1" fmla="*/ 303887 w 303887"/>
                <a:gd name="connsiteY1" fmla="*/ 61468 h 436528"/>
                <a:gd name="connsiteX2" fmla="*/ 147092 w 303887"/>
                <a:gd name="connsiteY2" fmla="*/ 436528 h 436528"/>
                <a:gd name="connsiteX3" fmla="*/ 82286 w 303887"/>
                <a:gd name="connsiteY3" fmla="*/ 405310 h 436528"/>
                <a:gd name="connsiteX4" fmla="*/ 0 w 303887"/>
                <a:gd name="connsiteY4" fmla="*/ 375193 h 436528"/>
                <a:gd name="connsiteX5" fmla="*/ 156851 w 303887"/>
                <a:gd name="connsiteY5" fmla="*/ 0 h 43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87" h="436528">
                  <a:moveTo>
                    <a:pt x="156851" y="0"/>
                  </a:moveTo>
                  <a:lnTo>
                    <a:pt x="303887" y="61468"/>
                  </a:lnTo>
                  <a:lnTo>
                    <a:pt x="147092" y="436528"/>
                  </a:lnTo>
                  <a:lnTo>
                    <a:pt x="82286" y="405310"/>
                  </a:lnTo>
                  <a:lnTo>
                    <a:pt x="0" y="375193"/>
                  </a:lnTo>
                  <a:lnTo>
                    <a:pt x="15685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CCC81EFA-E783-4D56-B756-21F0652D8ECB}"/>
                </a:ext>
              </a:extLst>
            </p:cNvPr>
            <p:cNvSpPr/>
            <p:nvPr/>
          </p:nvSpPr>
          <p:spPr>
            <a:xfrm>
              <a:off x="5127417" y="1826126"/>
              <a:ext cx="344161" cy="437075"/>
            </a:xfrm>
            <a:custGeom>
              <a:avLst/>
              <a:gdLst>
                <a:gd name="connsiteX0" fmla="*/ 138128 w 344161"/>
                <a:gd name="connsiteY0" fmla="*/ 0 h 437075"/>
                <a:gd name="connsiteX1" fmla="*/ 344161 w 344161"/>
                <a:gd name="connsiteY1" fmla="*/ 358032 h 437075"/>
                <a:gd name="connsiteX2" fmla="*/ 304205 w 344161"/>
                <a:gd name="connsiteY2" fmla="*/ 377279 h 437075"/>
                <a:gd name="connsiteX3" fmla="*/ 205777 w 344161"/>
                <a:gd name="connsiteY3" fmla="*/ 437075 h 437075"/>
                <a:gd name="connsiteX4" fmla="*/ 0 w 344161"/>
                <a:gd name="connsiteY4" fmla="*/ 79487 h 437075"/>
                <a:gd name="connsiteX5" fmla="*/ 138128 w 344161"/>
                <a:gd name="connsiteY5" fmla="*/ 0 h 43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1" h="437075">
                  <a:moveTo>
                    <a:pt x="138128" y="0"/>
                  </a:moveTo>
                  <a:lnTo>
                    <a:pt x="344161" y="358032"/>
                  </a:lnTo>
                  <a:lnTo>
                    <a:pt x="304205" y="377279"/>
                  </a:lnTo>
                  <a:lnTo>
                    <a:pt x="205777" y="437075"/>
                  </a:lnTo>
                  <a:lnTo>
                    <a:pt x="0" y="79487"/>
                  </a:lnTo>
                  <a:lnTo>
                    <a:pt x="13812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35E495CF-899C-4C68-8014-7B090240CC0B}"/>
                </a:ext>
              </a:extLst>
            </p:cNvPr>
            <p:cNvSpPr/>
            <p:nvPr/>
          </p:nvSpPr>
          <p:spPr>
            <a:xfrm>
              <a:off x="6722083" y="1833187"/>
              <a:ext cx="341816" cy="430970"/>
            </a:xfrm>
            <a:custGeom>
              <a:avLst/>
              <a:gdLst>
                <a:gd name="connsiteX0" fmla="*/ 203943 w 341816"/>
                <a:gd name="connsiteY0" fmla="*/ 0 h 430970"/>
                <a:gd name="connsiteX1" fmla="*/ 341816 w 341816"/>
                <a:gd name="connsiteY1" fmla="*/ 79932 h 430970"/>
                <a:gd name="connsiteX2" fmla="*/ 138297 w 341816"/>
                <a:gd name="connsiteY2" fmla="*/ 430970 h 430970"/>
                <a:gd name="connsiteX3" fmla="*/ 38297 w 341816"/>
                <a:gd name="connsiteY3" fmla="*/ 370218 h 430970"/>
                <a:gd name="connsiteX4" fmla="*/ 0 w 341816"/>
                <a:gd name="connsiteY4" fmla="*/ 351770 h 430970"/>
                <a:gd name="connsiteX5" fmla="*/ 203943 w 341816"/>
                <a:gd name="connsiteY5" fmla="*/ 0 h 43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816" h="430970">
                  <a:moveTo>
                    <a:pt x="203943" y="0"/>
                  </a:moveTo>
                  <a:lnTo>
                    <a:pt x="341816" y="79932"/>
                  </a:lnTo>
                  <a:lnTo>
                    <a:pt x="138297" y="430970"/>
                  </a:lnTo>
                  <a:lnTo>
                    <a:pt x="38297" y="370218"/>
                  </a:lnTo>
                  <a:lnTo>
                    <a:pt x="0" y="351770"/>
                  </a:lnTo>
                  <a:lnTo>
                    <a:pt x="20394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01E21301-640D-4808-B3E5-C608E0F462D2}"/>
                </a:ext>
              </a:extLst>
            </p:cNvPr>
            <p:cNvSpPr/>
            <p:nvPr/>
          </p:nvSpPr>
          <p:spPr>
            <a:xfrm>
              <a:off x="4940606" y="1945450"/>
              <a:ext cx="376167" cy="425093"/>
            </a:xfrm>
            <a:custGeom>
              <a:avLst/>
              <a:gdLst>
                <a:gd name="connsiteX0" fmla="*/ 126832 w 376167"/>
                <a:gd name="connsiteY0" fmla="*/ 0 h 425093"/>
                <a:gd name="connsiteX1" fmla="*/ 376167 w 376167"/>
                <a:gd name="connsiteY1" fmla="*/ 327727 h 425093"/>
                <a:gd name="connsiteX2" fmla="*/ 376095 w 376167"/>
                <a:gd name="connsiteY2" fmla="*/ 327771 h 425093"/>
                <a:gd name="connsiteX3" fmla="*/ 268794 w 376167"/>
                <a:gd name="connsiteY3" fmla="*/ 408009 h 425093"/>
                <a:gd name="connsiteX4" fmla="*/ 249997 w 376167"/>
                <a:gd name="connsiteY4" fmla="*/ 425093 h 425093"/>
                <a:gd name="connsiteX5" fmla="*/ 0 w 376167"/>
                <a:gd name="connsiteY5" fmla="*/ 96494 h 425093"/>
                <a:gd name="connsiteX6" fmla="*/ 126832 w 376167"/>
                <a:gd name="connsiteY6" fmla="*/ 0 h 42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7" h="425093">
                  <a:moveTo>
                    <a:pt x="126832" y="0"/>
                  </a:moveTo>
                  <a:lnTo>
                    <a:pt x="376167" y="327727"/>
                  </a:lnTo>
                  <a:lnTo>
                    <a:pt x="376095" y="327771"/>
                  </a:lnTo>
                  <a:cubicBezTo>
                    <a:pt x="339020" y="352819"/>
                    <a:pt x="303214" y="379604"/>
                    <a:pt x="268794" y="408009"/>
                  </a:cubicBezTo>
                  <a:lnTo>
                    <a:pt x="249997" y="425093"/>
                  </a:lnTo>
                  <a:lnTo>
                    <a:pt x="0" y="96494"/>
                  </a:lnTo>
                  <a:lnTo>
                    <a:pt x="12683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9D5FD21-B08B-41D5-88E5-141F2CD8F85A}"/>
                </a:ext>
              </a:extLst>
            </p:cNvPr>
            <p:cNvSpPr/>
            <p:nvPr/>
          </p:nvSpPr>
          <p:spPr>
            <a:xfrm>
              <a:off x="6883049" y="1958267"/>
              <a:ext cx="374539" cy="418856"/>
            </a:xfrm>
            <a:custGeom>
              <a:avLst/>
              <a:gdLst>
                <a:gd name="connsiteX0" fmla="*/ 248571 w 374539"/>
                <a:gd name="connsiteY0" fmla="*/ 0 h 418856"/>
                <a:gd name="connsiteX1" fmla="*/ 374539 w 374539"/>
                <a:gd name="connsiteY1" fmla="*/ 97622 h 418856"/>
                <a:gd name="connsiteX2" fmla="*/ 125591 w 374539"/>
                <a:gd name="connsiteY2" fmla="*/ 418856 h 418856"/>
                <a:gd name="connsiteX3" fmla="*/ 99553 w 374539"/>
                <a:gd name="connsiteY3" fmla="*/ 395192 h 418856"/>
                <a:gd name="connsiteX4" fmla="*/ 0 w 374539"/>
                <a:gd name="connsiteY4" fmla="*/ 320748 h 418856"/>
                <a:gd name="connsiteX5" fmla="*/ 248571 w 374539"/>
                <a:gd name="connsiteY5" fmla="*/ 0 h 41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4539" h="418856">
                  <a:moveTo>
                    <a:pt x="248571" y="0"/>
                  </a:moveTo>
                  <a:lnTo>
                    <a:pt x="374539" y="97622"/>
                  </a:lnTo>
                  <a:lnTo>
                    <a:pt x="125591" y="418856"/>
                  </a:lnTo>
                  <a:lnTo>
                    <a:pt x="99553" y="395192"/>
                  </a:lnTo>
                  <a:lnTo>
                    <a:pt x="0" y="320748"/>
                  </a:lnTo>
                  <a:lnTo>
                    <a:pt x="2485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56E4ADD4-3DED-49F4-AEE8-2CF9F0172AFD}"/>
                </a:ext>
              </a:extLst>
            </p:cNvPr>
            <p:cNvSpPr/>
            <p:nvPr/>
          </p:nvSpPr>
          <p:spPr>
            <a:xfrm>
              <a:off x="4765791" y="2096027"/>
              <a:ext cx="404830" cy="405259"/>
            </a:xfrm>
            <a:custGeom>
              <a:avLst/>
              <a:gdLst>
                <a:gd name="connsiteX0" fmla="*/ 112817 w 404830"/>
                <a:gd name="connsiteY0" fmla="*/ 0 h 405259"/>
                <a:gd name="connsiteX1" fmla="*/ 404830 w 404830"/>
                <a:gd name="connsiteY1" fmla="*/ 292677 h 405259"/>
                <a:gd name="connsiteX2" fmla="*/ 344628 w 404830"/>
                <a:gd name="connsiteY2" fmla="*/ 347392 h 405259"/>
                <a:gd name="connsiteX3" fmla="*/ 292035 w 404830"/>
                <a:gd name="connsiteY3" fmla="*/ 405259 h 405259"/>
                <a:gd name="connsiteX4" fmla="*/ 0 w 404830"/>
                <a:gd name="connsiteY4" fmla="*/ 112562 h 405259"/>
                <a:gd name="connsiteX5" fmla="*/ 112817 w 404830"/>
                <a:gd name="connsiteY5" fmla="*/ 0 h 40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30" h="405259">
                  <a:moveTo>
                    <a:pt x="112817" y="0"/>
                  </a:moveTo>
                  <a:lnTo>
                    <a:pt x="404830" y="292677"/>
                  </a:lnTo>
                  <a:lnTo>
                    <a:pt x="344628" y="347392"/>
                  </a:lnTo>
                  <a:lnTo>
                    <a:pt x="292035" y="405259"/>
                  </a:lnTo>
                  <a:lnTo>
                    <a:pt x="0" y="112562"/>
                  </a:lnTo>
                  <a:lnTo>
                    <a:pt x="1128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3564AED2-23D2-4E88-92A3-5CE5DE89C76A}"/>
                </a:ext>
              </a:extLst>
            </p:cNvPr>
            <p:cNvSpPr/>
            <p:nvPr/>
          </p:nvSpPr>
          <p:spPr>
            <a:xfrm>
              <a:off x="7024019" y="2099151"/>
              <a:ext cx="405314" cy="404773"/>
            </a:xfrm>
            <a:custGeom>
              <a:avLst/>
              <a:gdLst>
                <a:gd name="connsiteX0" fmla="*/ 292785 w 405314"/>
                <a:gd name="connsiteY0" fmla="*/ 0 h 404773"/>
                <a:gd name="connsiteX1" fmla="*/ 405314 w 405314"/>
                <a:gd name="connsiteY1" fmla="*/ 112850 h 404773"/>
                <a:gd name="connsiteX2" fmla="*/ 112555 w 405314"/>
                <a:gd name="connsiteY2" fmla="*/ 404773 h 404773"/>
                <a:gd name="connsiteX3" fmla="*/ 57564 w 405314"/>
                <a:gd name="connsiteY3" fmla="*/ 344268 h 404773"/>
                <a:gd name="connsiteX4" fmla="*/ 0 w 405314"/>
                <a:gd name="connsiteY4" fmla="*/ 291950 h 404773"/>
                <a:gd name="connsiteX5" fmla="*/ 292785 w 405314"/>
                <a:gd name="connsiteY5" fmla="*/ 0 h 40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3">
                  <a:moveTo>
                    <a:pt x="292785" y="0"/>
                  </a:moveTo>
                  <a:lnTo>
                    <a:pt x="405314" y="112850"/>
                  </a:lnTo>
                  <a:lnTo>
                    <a:pt x="112555" y="404773"/>
                  </a:lnTo>
                  <a:lnTo>
                    <a:pt x="57564" y="344268"/>
                  </a:lnTo>
                  <a:lnTo>
                    <a:pt x="0" y="291950"/>
                  </a:lnTo>
                  <a:lnTo>
                    <a:pt x="29278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7C06FC1-2678-4E59-8EE7-A852ECBD0C19}"/>
                </a:ext>
              </a:extLst>
            </p:cNvPr>
            <p:cNvSpPr/>
            <p:nvPr/>
          </p:nvSpPr>
          <p:spPr>
            <a:xfrm>
              <a:off x="4621681" y="2261282"/>
              <a:ext cx="424231" cy="378549"/>
            </a:xfrm>
            <a:custGeom>
              <a:avLst/>
              <a:gdLst>
                <a:gd name="connsiteX0" fmla="*/ 97621 w 424231"/>
                <a:gd name="connsiteY0" fmla="*/ 0 h 378549"/>
                <a:gd name="connsiteX1" fmla="*/ 424231 w 424231"/>
                <a:gd name="connsiteY1" fmla="*/ 253114 h 378549"/>
                <a:gd name="connsiteX2" fmla="*/ 398778 w 424231"/>
                <a:gd name="connsiteY2" fmla="*/ 281118 h 378549"/>
                <a:gd name="connsiteX3" fmla="*/ 325921 w 424231"/>
                <a:gd name="connsiteY3" fmla="*/ 378549 h 378549"/>
                <a:gd name="connsiteX4" fmla="*/ 0 w 424231"/>
                <a:gd name="connsiteY4" fmla="*/ 125968 h 378549"/>
                <a:gd name="connsiteX5" fmla="*/ 97621 w 424231"/>
                <a:gd name="connsiteY5" fmla="*/ 0 h 37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31" h="378549">
                  <a:moveTo>
                    <a:pt x="97621" y="0"/>
                  </a:moveTo>
                  <a:lnTo>
                    <a:pt x="424231" y="253114"/>
                  </a:lnTo>
                  <a:lnTo>
                    <a:pt x="398778" y="281118"/>
                  </a:lnTo>
                  <a:lnTo>
                    <a:pt x="325921" y="378549"/>
                  </a:lnTo>
                  <a:lnTo>
                    <a:pt x="0" y="125968"/>
                  </a:lnTo>
                  <a:lnTo>
                    <a:pt x="9762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4CFED8D4-0677-45A0-B6F7-AF0CBB11095F}"/>
                </a:ext>
              </a:extLst>
            </p:cNvPr>
            <p:cNvSpPr/>
            <p:nvPr/>
          </p:nvSpPr>
          <p:spPr>
            <a:xfrm>
              <a:off x="7154736" y="2274015"/>
              <a:ext cx="425118" cy="376110"/>
            </a:xfrm>
            <a:custGeom>
              <a:avLst/>
              <a:gdLst>
                <a:gd name="connsiteX0" fmla="*/ 328661 w 425118"/>
                <a:gd name="connsiteY0" fmla="*/ 0 h 376110"/>
                <a:gd name="connsiteX1" fmla="*/ 425118 w 425118"/>
                <a:gd name="connsiteY1" fmla="*/ 126861 h 376110"/>
                <a:gd name="connsiteX2" fmla="*/ 97303 w 425118"/>
                <a:gd name="connsiteY2" fmla="*/ 376110 h 376110"/>
                <a:gd name="connsiteX3" fmla="*/ 97045 w 425118"/>
                <a:gd name="connsiteY3" fmla="*/ 375686 h 376110"/>
                <a:gd name="connsiteX4" fmla="*/ 16807 w 425118"/>
                <a:gd name="connsiteY4" fmla="*/ 268385 h 376110"/>
                <a:gd name="connsiteX5" fmla="*/ 0 w 425118"/>
                <a:gd name="connsiteY5" fmla="*/ 249892 h 376110"/>
                <a:gd name="connsiteX6" fmla="*/ 328661 w 425118"/>
                <a:gd name="connsiteY6" fmla="*/ 0 h 37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8" h="376110">
                  <a:moveTo>
                    <a:pt x="328661" y="0"/>
                  </a:moveTo>
                  <a:lnTo>
                    <a:pt x="425118" y="126861"/>
                  </a:lnTo>
                  <a:lnTo>
                    <a:pt x="97303" y="376110"/>
                  </a:lnTo>
                  <a:lnTo>
                    <a:pt x="97045" y="375686"/>
                  </a:lnTo>
                  <a:cubicBezTo>
                    <a:pt x="71997" y="338611"/>
                    <a:pt x="45212" y="302805"/>
                    <a:pt x="16807" y="268385"/>
                  </a:cubicBezTo>
                  <a:lnTo>
                    <a:pt x="0" y="249892"/>
                  </a:lnTo>
                  <a:lnTo>
                    <a:pt x="32866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B12D296-A0DF-49E0-ACDD-775BCC66054D}"/>
                </a:ext>
              </a:extLst>
            </p:cNvPr>
            <p:cNvSpPr/>
            <p:nvPr/>
          </p:nvSpPr>
          <p:spPr>
            <a:xfrm>
              <a:off x="4495814" y="2455505"/>
              <a:ext cx="436719" cy="345019"/>
            </a:xfrm>
            <a:custGeom>
              <a:avLst/>
              <a:gdLst>
                <a:gd name="connsiteX0" fmla="*/ 79933 w 436719"/>
                <a:gd name="connsiteY0" fmla="*/ 0 h 345019"/>
                <a:gd name="connsiteX1" fmla="*/ 436719 w 436719"/>
                <a:gd name="connsiteY1" fmla="*/ 206851 h 345019"/>
                <a:gd name="connsiteX2" fmla="*/ 374591 w 436719"/>
                <a:gd name="connsiteY2" fmla="*/ 309117 h 345019"/>
                <a:gd name="connsiteX3" fmla="*/ 357296 w 436719"/>
                <a:gd name="connsiteY3" fmla="*/ 345019 h 345019"/>
                <a:gd name="connsiteX4" fmla="*/ 0 w 436719"/>
                <a:gd name="connsiteY4" fmla="*/ 137872 h 345019"/>
                <a:gd name="connsiteX5" fmla="*/ 79933 w 436719"/>
                <a:gd name="connsiteY5" fmla="*/ 0 h 34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9" h="345019">
                  <a:moveTo>
                    <a:pt x="79933" y="0"/>
                  </a:moveTo>
                  <a:lnTo>
                    <a:pt x="436719" y="206851"/>
                  </a:lnTo>
                  <a:lnTo>
                    <a:pt x="374591" y="309117"/>
                  </a:lnTo>
                  <a:lnTo>
                    <a:pt x="357296" y="345019"/>
                  </a:lnTo>
                  <a:lnTo>
                    <a:pt x="0" y="137872"/>
                  </a:lnTo>
                  <a:lnTo>
                    <a:pt x="7993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F7240802-3374-4523-8A44-CDFEDA69A8C7}"/>
                </a:ext>
              </a:extLst>
            </p:cNvPr>
            <p:cNvSpPr/>
            <p:nvPr/>
          </p:nvSpPr>
          <p:spPr>
            <a:xfrm>
              <a:off x="7262013" y="2460866"/>
              <a:ext cx="437106" cy="344082"/>
            </a:xfrm>
            <a:custGeom>
              <a:avLst/>
              <a:gdLst>
                <a:gd name="connsiteX0" fmla="*/ 357659 w 437106"/>
                <a:gd name="connsiteY0" fmla="*/ 0 h 344082"/>
                <a:gd name="connsiteX1" fmla="*/ 437106 w 437106"/>
                <a:gd name="connsiteY1" fmla="*/ 138151 h 344082"/>
                <a:gd name="connsiteX2" fmla="*/ 79010 w 437106"/>
                <a:gd name="connsiteY2" fmla="*/ 344082 h 344082"/>
                <a:gd name="connsiteX3" fmla="*/ 59584 w 437106"/>
                <a:gd name="connsiteY3" fmla="*/ 303756 h 344082"/>
                <a:gd name="connsiteX4" fmla="*/ 0 w 437106"/>
                <a:gd name="connsiteY4" fmla="*/ 205678 h 344082"/>
                <a:gd name="connsiteX5" fmla="*/ 357659 w 437106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6" h="344082">
                  <a:moveTo>
                    <a:pt x="357659" y="0"/>
                  </a:moveTo>
                  <a:lnTo>
                    <a:pt x="437106" y="138151"/>
                  </a:lnTo>
                  <a:lnTo>
                    <a:pt x="79010" y="344082"/>
                  </a:lnTo>
                  <a:lnTo>
                    <a:pt x="59584" y="303756"/>
                  </a:lnTo>
                  <a:lnTo>
                    <a:pt x="0" y="205678"/>
                  </a:lnTo>
                  <a:lnTo>
                    <a:pt x="3576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FD15F168-842D-41BE-9E24-0F47C9C1528C}"/>
                </a:ext>
              </a:extLst>
            </p:cNvPr>
            <p:cNvSpPr/>
            <p:nvPr/>
          </p:nvSpPr>
          <p:spPr>
            <a:xfrm>
              <a:off x="4401343" y="2659874"/>
              <a:ext cx="442739" cy="306383"/>
            </a:xfrm>
            <a:custGeom>
              <a:avLst/>
              <a:gdLst>
                <a:gd name="connsiteX0" fmla="*/ 61468 w 442739"/>
                <a:gd name="connsiteY0" fmla="*/ 0 h 306383"/>
                <a:gd name="connsiteX1" fmla="*/ 442739 w 442739"/>
                <a:gd name="connsiteY1" fmla="*/ 159391 h 306383"/>
                <a:gd name="connsiteX2" fmla="*/ 410369 w 442739"/>
                <a:gd name="connsiteY2" fmla="*/ 226588 h 306383"/>
                <a:gd name="connsiteX3" fmla="*/ 381164 w 442739"/>
                <a:gd name="connsiteY3" fmla="*/ 306383 h 306383"/>
                <a:gd name="connsiteX4" fmla="*/ 0 w 442739"/>
                <a:gd name="connsiteY4" fmla="*/ 147036 h 306383"/>
                <a:gd name="connsiteX5" fmla="*/ 61468 w 442739"/>
                <a:gd name="connsiteY5" fmla="*/ 0 h 30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9" h="306383">
                  <a:moveTo>
                    <a:pt x="61468" y="0"/>
                  </a:moveTo>
                  <a:lnTo>
                    <a:pt x="442739" y="159391"/>
                  </a:lnTo>
                  <a:lnTo>
                    <a:pt x="410369" y="226588"/>
                  </a:lnTo>
                  <a:lnTo>
                    <a:pt x="381164" y="306383"/>
                  </a:lnTo>
                  <a:lnTo>
                    <a:pt x="0" y="147036"/>
                  </a:lnTo>
                  <a:lnTo>
                    <a:pt x="6146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20F88958-29AB-4CEC-BC22-D361AC46BE1E}"/>
                </a:ext>
              </a:extLst>
            </p:cNvPr>
            <p:cNvSpPr/>
            <p:nvPr/>
          </p:nvSpPr>
          <p:spPr>
            <a:xfrm>
              <a:off x="7352739" y="2672921"/>
              <a:ext cx="442825" cy="303756"/>
            </a:xfrm>
            <a:custGeom>
              <a:avLst/>
              <a:gdLst>
                <a:gd name="connsiteX0" fmla="*/ 382531 w 442825"/>
                <a:gd name="connsiteY0" fmla="*/ 0 h 303756"/>
                <a:gd name="connsiteX1" fmla="*/ 442825 w 442825"/>
                <a:gd name="connsiteY1" fmla="*/ 147522 h 303756"/>
                <a:gd name="connsiteX2" fmla="*/ 60570 w 442825"/>
                <a:gd name="connsiteY2" fmla="*/ 303756 h 303756"/>
                <a:gd name="connsiteX3" fmla="*/ 27551 w 442825"/>
                <a:gd name="connsiteY3" fmla="*/ 213541 h 303756"/>
                <a:gd name="connsiteX4" fmla="*/ 0 w 442825"/>
                <a:gd name="connsiteY4" fmla="*/ 156348 h 303756"/>
                <a:gd name="connsiteX5" fmla="*/ 382531 w 442825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5" h="303756">
                  <a:moveTo>
                    <a:pt x="382531" y="0"/>
                  </a:moveTo>
                  <a:lnTo>
                    <a:pt x="442825" y="147522"/>
                  </a:lnTo>
                  <a:lnTo>
                    <a:pt x="60570" y="303756"/>
                  </a:lnTo>
                  <a:lnTo>
                    <a:pt x="27551" y="213541"/>
                  </a:lnTo>
                  <a:lnTo>
                    <a:pt x="0" y="156348"/>
                  </a:lnTo>
                  <a:lnTo>
                    <a:pt x="38253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C50434F0-D0FB-4629-B960-E94384472E0E}"/>
                </a:ext>
              </a:extLst>
            </p:cNvPr>
            <p:cNvSpPr/>
            <p:nvPr/>
          </p:nvSpPr>
          <p:spPr>
            <a:xfrm>
              <a:off x="4333467" y="2884768"/>
              <a:ext cx="439744" cy="260617"/>
            </a:xfrm>
            <a:custGeom>
              <a:avLst/>
              <a:gdLst>
                <a:gd name="connsiteX0" fmla="*/ 41291 w 439744"/>
                <a:gd name="connsiteY0" fmla="*/ 0 h 260617"/>
                <a:gd name="connsiteX1" fmla="*/ 439744 w 439744"/>
                <a:gd name="connsiteY1" fmla="*/ 106887 h 260617"/>
                <a:gd name="connsiteX2" fmla="*/ 431375 w 439744"/>
                <a:gd name="connsiteY2" fmla="*/ 129753 h 260617"/>
                <a:gd name="connsiteX3" fmla="*/ 397727 w 439744"/>
                <a:gd name="connsiteY3" fmla="*/ 260617 h 260617"/>
                <a:gd name="connsiteX4" fmla="*/ 0 w 439744"/>
                <a:gd name="connsiteY4" fmla="*/ 153925 h 260617"/>
                <a:gd name="connsiteX5" fmla="*/ 41291 w 439744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4" h="260617">
                  <a:moveTo>
                    <a:pt x="41291" y="0"/>
                  </a:moveTo>
                  <a:lnTo>
                    <a:pt x="439744" y="106887"/>
                  </a:lnTo>
                  <a:lnTo>
                    <a:pt x="431375" y="129753"/>
                  </a:lnTo>
                  <a:lnTo>
                    <a:pt x="397727" y="260617"/>
                  </a:lnTo>
                  <a:lnTo>
                    <a:pt x="0" y="153925"/>
                  </a:lnTo>
                  <a:lnTo>
                    <a:pt x="412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92333C26-430B-4C89-9751-69041B673D77}"/>
                </a:ext>
              </a:extLst>
            </p:cNvPr>
            <p:cNvSpPr/>
            <p:nvPr/>
          </p:nvSpPr>
          <p:spPr>
            <a:xfrm>
              <a:off x="7420482" y="2890834"/>
              <a:ext cx="439415" cy="259352"/>
            </a:xfrm>
            <a:custGeom>
              <a:avLst/>
              <a:gdLst>
                <a:gd name="connsiteX0" fmla="*/ 398666 w 439415"/>
                <a:gd name="connsiteY0" fmla="*/ 0 h 259352"/>
                <a:gd name="connsiteX1" fmla="*/ 439415 w 439415"/>
                <a:gd name="connsiteY1" fmla="*/ 154069 h 259352"/>
                <a:gd name="connsiteX2" fmla="*/ 41343 w 439415"/>
                <a:gd name="connsiteY2" fmla="*/ 259352 h 259352"/>
                <a:gd name="connsiteX3" fmla="*/ 41024 w 439415"/>
                <a:gd name="connsiteY3" fmla="*/ 257263 h 259352"/>
                <a:gd name="connsiteX4" fmla="*/ 6678 w 439415"/>
                <a:gd name="connsiteY4" fmla="*/ 123687 h 259352"/>
                <a:gd name="connsiteX5" fmla="*/ 0 w 439415"/>
                <a:gd name="connsiteY5" fmla="*/ 105440 h 259352"/>
                <a:gd name="connsiteX6" fmla="*/ 398666 w 439415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5" h="259352">
                  <a:moveTo>
                    <a:pt x="398666" y="0"/>
                  </a:moveTo>
                  <a:lnTo>
                    <a:pt x="439415" y="154069"/>
                  </a:lnTo>
                  <a:lnTo>
                    <a:pt x="41343" y="259352"/>
                  </a:lnTo>
                  <a:lnTo>
                    <a:pt x="41024" y="257263"/>
                  </a:lnTo>
                  <a:cubicBezTo>
                    <a:pt x="31741" y="211896"/>
                    <a:pt x="20254" y="167332"/>
                    <a:pt x="6678" y="123687"/>
                  </a:cubicBezTo>
                  <a:lnTo>
                    <a:pt x="0" y="105440"/>
                  </a:lnTo>
                  <a:lnTo>
                    <a:pt x="39866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B35DFEB-9793-4A31-887A-9C01E81191ED}"/>
                </a:ext>
              </a:extLst>
            </p:cNvPr>
            <p:cNvSpPr/>
            <p:nvPr/>
          </p:nvSpPr>
          <p:spPr>
            <a:xfrm>
              <a:off x="4298032" y="3109287"/>
              <a:ext cx="429985" cy="213103"/>
            </a:xfrm>
            <a:custGeom>
              <a:avLst/>
              <a:gdLst>
                <a:gd name="connsiteX0" fmla="*/ 21273 w 429985"/>
                <a:gd name="connsiteY0" fmla="*/ 0 h 213103"/>
                <a:gd name="connsiteX1" fmla="*/ 429985 w 429985"/>
                <a:gd name="connsiteY1" fmla="*/ 55051 h 213103"/>
                <a:gd name="connsiteX2" fmla="*/ 411342 w 429985"/>
                <a:gd name="connsiteY2" fmla="*/ 177204 h 213103"/>
                <a:gd name="connsiteX3" fmla="*/ 409530 w 429985"/>
                <a:gd name="connsiteY3" fmla="*/ 213103 h 213103"/>
                <a:gd name="connsiteX4" fmla="*/ 0 w 429985"/>
                <a:gd name="connsiteY4" fmla="*/ 157941 h 213103"/>
                <a:gd name="connsiteX5" fmla="*/ 21273 w 429985"/>
                <a:gd name="connsiteY5" fmla="*/ 0 h 21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5" h="213103">
                  <a:moveTo>
                    <a:pt x="21273" y="0"/>
                  </a:moveTo>
                  <a:lnTo>
                    <a:pt x="429985" y="55051"/>
                  </a:lnTo>
                  <a:lnTo>
                    <a:pt x="411342" y="177204"/>
                  </a:lnTo>
                  <a:lnTo>
                    <a:pt x="409530" y="213103"/>
                  </a:lnTo>
                  <a:lnTo>
                    <a:pt x="0" y="157941"/>
                  </a:lnTo>
                  <a:lnTo>
                    <a:pt x="2127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2AC40BF3-F37B-4AA0-A488-92A79351CF17}"/>
                </a:ext>
              </a:extLst>
            </p:cNvPr>
            <p:cNvSpPr/>
            <p:nvPr/>
          </p:nvSpPr>
          <p:spPr>
            <a:xfrm>
              <a:off x="7465919" y="3125669"/>
              <a:ext cx="429463" cy="209551"/>
            </a:xfrm>
            <a:custGeom>
              <a:avLst/>
              <a:gdLst>
                <a:gd name="connsiteX0" fmla="*/ 409646 w 429463"/>
                <a:gd name="connsiteY0" fmla="*/ 0 h 209551"/>
                <a:gd name="connsiteX1" fmla="*/ 429463 w 429463"/>
                <a:gd name="connsiteY1" fmla="*/ 158131 h 209551"/>
                <a:gd name="connsiteX2" fmla="*/ 19170 w 429463"/>
                <a:gd name="connsiteY2" fmla="*/ 209551 h 209551"/>
                <a:gd name="connsiteX3" fmla="*/ 16709 w 429463"/>
                <a:gd name="connsiteY3" fmla="*/ 160822 h 209551"/>
                <a:gd name="connsiteX4" fmla="*/ 0 w 429463"/>
                <a:gd name="connsiteY4" fmla="*/ 51339 h 209551"/>
                <a:gd name="connsiteX5" fmla="*/ 409646 w 429463"/>
                <a:gd name="connsiteY5" fmla="*/ 0 h 209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3" h="209551">
                  <a:moveTo>
                    <a:pt x="409646" y="0"/>
                  </a:moveTo>
                  <a:lnTo>
                    <a:pt x="429463" y="158131"/>
                  </a:lnTo>
                  <a:lnTo>
                    <a:pt x="19170" y="209551"/>
                  </a:lnTo>
                  <a:lnTo>
                    <a:pt x="16709" y="160822"/>
                  </a:lnTo>
                  <a:lnTo>
                    <a:pt x="0" y="51339"/>
                  </a:lnTo>
                  <a:lnTo>
                    <a:pt x="40964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D8FCF9C-66A1-42D3-8552-710DAA0FFDCB}"/>
                </a:ext>
              </a:extLst>
            </p:cNvPr>
            <p:cNvSpPr/>
            <p:nvPr/>
          </p:nvSpPr>
          <p:spPr>
            <a:xfrm>
              <a:off x="4292527" y="3349316"/>
              <a:ext cx="413675" cy="159367"/>
            </a:xfrm>
            <a:custGeom>
              <a:avLst/>
              <a:gdLst>
                <a:gd name="connsiteX0" fmla="*/ 1 w 413675"/>
                <a:gd name="connsiteY0" fmla="*/ 0 h 159367"/>
                <a:gd name="connsiteX1" fmla="*/ 413675 w 413675"/>
                <a:gd name="connsiteY1" fmla="*/ 1 h 159367"/>
                <a:gd name="connsiteX2" fmla="*/ 409651 w 413675"/>
                <a:gd name="connsiteY2" fmla="*/ 79685 h 159367"/>
                <a:gd name="connsiteX3" fmla="*/ 413675 w 413675"/>
                <a:gd name="connsiteY3" fmla="*/ 159367 h 159367"/>
                <a:gd name="connsiteX4" fmla="*/ 0 w 413675"/>
                <a:gd name="connsiteY4" fmla="*/ 159367 h 159367"/>
                <a:gd name="connsiteX5" fmla="*/ 1 w 413675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5" h="159367">
                  <a:moveTo>
                    <a:pt x="1" y="0"/>
                  </a:moveTo>
                  <a:lnTo>
                    <a:pt x="413675" y="1"/>
                  </a:lnTo>
                  <a:lnTo>
                    <a:pt x="409651" y="79685"/>
                  </a:lnTo>
                  <a:lnTo>
                    <a:pt x="413675" y="159367"/>
                  </a:lnTo>
                  <a:lnTo>
                    <a:pt x="0" y="15936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EAB8C52A-1852-47AF-AB8B-CCF545F28751}"/>
                </a:ext>
              </a:extLst>
            </p:cNvPr>
            <p:cNvSpPr/>
            <p:nvPr/>
          </p:nvSpPr>
          <p:spPr>
            <a:xfrm>
              <a:off x="7485801" y="3349316"/>
              <a:ext cx="413671" cy="159367"/>
            </a:xfrm>
            <a:custGeom>
              <a:avLst/>
              <a:gdLst>
                <a:gd name="connsiteX0" fmla="*/ 413671 w 413671"/>
                <a:gd name="connsiteY0" fmla="*/ 0 h 159367"/>
                <a:gd name="connsiteX1" fmla="*/ 413671 w 413671"/>
                <a:gd name="connsiteY1" fmla="*/ 159367 h 159367"/>
                <a:gd name="connsiteX2" fmla="*/ 0 w 413671"/>
                <a:gd name="connsiteY2" fmla="*/ 159367 h 159367"/>
                <a:gd name="connsiteX3" fmla="*/ 4023 w 413671"/>
                <a:gd name="connsiteY3" fmla="*/ 79685 h 159367"/>
                <a:gd name="connsiteX4" fmla="*/ 0 w 413671"/>
                <a:gd name="connsiteY4" fmla="*/ 1 h 159367"/>
                <a:gd name="connsiteX5" fmla="*/ 413671 w 413671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1" h="159367">
                  <a:moveTo>
                    <a:pt x="413671" y="0"/>
                  </a:moveTo>
                  <a:lnTo>
                    <a:pt x="413671" y="159367"/>
                  </a:lnTo>
                  <a:lnTo>
                    <a:pt x="0" y="159367"/>
                  </a:lnTo>
                  <a:lnTo>
                    <a:pt x="4023" y="79685"/>
                  </a:lnTo>
                  <a:lnTo>
                    <a:pt x="0" y="1"/>
                  </a:lnTo>
                  <a:lnTo>
                    <a:pt x="4136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0263ABF8-12E1-423F-9C0D-BA5C43EAEE31}"/>
                </a:ext>
              </a:extLst>
            </p:cNvPr>
            <p:cNvSpPr/>
            <p:nvPr/>
          </p:nvSpPr>
          <p:spPr>
            <a:xfrm>
              <a:off x="4296617" y="3522780"/>
              <a:ext cx="429466" cy="209550"/>
            </a:xfrm>
            <a:custGeom>
              <a:avLst/>
              <a:gdLst>
                <a:gd name="connsiteX0" fmla="*/ 410297 w 429466"/>
                <a:gd name="connsiteY0" fmla="*/ 0 h 209550"/>
                <a:gd name="connsiteX1" fmla="*/ 412757 w 429466"/>
                <a:gd name="connsiteY1" fmla="*/ 48731 h 209550"/>
                <a:gd name="connsiteX2" fmla="*/ 429466 w 429466"/>
                <a:gd name="connsiteY2" fmla="*/ 158211 h 209550"/>
                <a:gd name="connsiteX3" fmla="*/ 19818 w 429466"/>
                <a:gd name="connsiteY3" fmla="*/ 209550 h 209550"/>
                <a:gd name="connsiteX4" fmla="*/ 0 w 429466"/>
                <a:gd name="connsiteY4" fmla="*/ 51420 h 209550"/>
                <a:gd name="connsiteX5" fmla="*/ 410297 w 429466"/>
                <a:gd name="connsiteY5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6" h="209550">
                  <a:moveTo>
                    <a:pt x="410297" y="0"/>
                  </a:moveTo>
                  <a:lnTo>
                    <a:pt x="412757" y="48731"/>
                  </a:lnTo>
                  <a:lnTo>
                    <a:pt x="429466" y="158211"/>
                  </a:lnTo>
                  <a:lnTo>
                    <a:pt x="19818" y="209550"/>
                  </a:lnTo>
                  <a:lnTo>
                    <a:pt x="0" y="51420"/>
                  </a:lnTo>
                  <a:lnTo>
                    <a:pt x="4102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8278496D-2205-4FA9-B044-41B8407FEF70}"/>
                </a:ext>
              </a:extLst>
            </p:cNvPr>
            <p:cNvSpPr/>
            <p:nvPr/>
          </p:nvSpPr>
          <p:spPr>
            <a:xfrm>
              <a:off x="7463985" y="3535610"/>
              <a:ext cx="429983" cy="213102"/>
            </a:xfrm>
            <a:custGeom>
              <a:avLst/>
              <a:gdLst>
                <a:gd name="connsiteX0" fmla="*/ 20456 w 429983"/>
                <a:gd name="connsiteY0" fmla="*/ 0 h 213102"/>
                <a:gd name="connsiteX1" fmla="*/ 429983 w 429983"/>
                <a:gd name="connsiteY1" fmla="*/ 55161 h 213102"/>
                <a:gd name="connsiteX2" fmla="*/ 408710 w 429983"/>
                <a:gd name="connsiteY2" fmla="*/ 213102 h 213102"/>
                <a:gd name="connsiteX3" fmla="*/ 0 w 429983"/>
                <a:gd name="connsiteY3" fmla="*/ 158051 h 213102"/>
                <a:gd name="connsiteX4" fmla="*/ 18643 w 429983"/>
                <a:gd name="connsiteY4" fmla="*/ 35901 h 213102"/>
                <a:gd name="connsiteX5" fmla="*/ 20456 w 429983"/>
                <a:gd name="connsiteY5" fmla="*/ 0 h 21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3" h="213102">
                  <a:moveTo>
                    <a:pt x="20456" y="0"/>
                  </a:moveTo>
                  <a:lnTo>
                    <a:pt x="429983" y="55161"/>
                  </a:lnTo>
                  <a:lnTo>
                    <a:pt x="408710" y="213102"/>
                  </a:lnTo>
                  <a:lnTo>
                    <a:pt x="0" y="158051"/>
                  </a:lnTo>
                  <a:lnTo>
                    <a:pt x="18643" y="35901"/>
                  </a:lnTo>
                  <a:lnTo>
                    <a:pt x="2045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8018089A-A67D-46C7-A8BE-B35E1A4656E8}"/>
                </a:ext>
              </a:extLst>
            </p:cNvPr>
            <p:cNvSpPr/>
            <p:nvPr/>
          </p:nvSpPr>
          <p:spPr>
            <a:xfrm>
              <a:off x="4332103" y="3707813"/>
              <a:ext cx="439417" cy="259352"/>
            </a:xfrm>
            <a:custGeom>
              <a:avLst/>
              <a:gdLst>
                <a:gd name="connsiteX0" fmla="*/ 398074 w 439417"/>
                <a:gd name="connsiteY0" fmla="*/ 0 h 259352"/>
                <a:gd name="connsiteX1" fmla="*/ 398393 w 439417"/>
                <a:gd name="connsiteY1" fmla="*/ 2092 h 259352"/>
                <a:gd name="connsiteX2" fmla="*/ 432739 w 439417"/>
                <a:gd name="connsiteY2" fmla="*/ 135668 h 259352"/>
                <a:gd name="connsiteX3" fmla="*/ 439417 w 439417"/>
                <a:gd name="connsiteY3" fmla="*/ 153912 h 259352"/>
                <a:gd name="connsiteX4" fmla="*/ 40749 w 439417"/>
                <a:gd name="connsiteY4" fmla="*/ 259352 h 259352"/>
                <a:gd name="connsiteX5" fmla="*/ 0 w 439417"/>
                <a:gd name="connsiteY5" fmla="*/ 105283 h 259352"/>
                <a:gd name="connsiteX6" fmla="*/ 398074 w 439417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7" h="259352">
                  <a:moveTo>
                    <a:pt x="398074" y="0"/>
                  </a:moveTo>
                  <a:lnTo>
                    <a:pt x="398393" y="2092"/>
                  </a:lnTo>
                  <a:cubicBezTo>
                    <a:pt x="407676" y="47459"/>
                    <a:pt x="419164" y="92024"/>
                    <a:pt x="432739" y="135668"/>
                  </a:cubicBezTo>
                  <a:lnTo>
                    <a:pt x="439417" y="153912"/>
                  </a:lnTo>
                  <a:lnTo>
                    <a:pt x="40749" y="259352"/>
                  </a:lnTo>
                  <a:lnTo>
                    <a:pt x="0" y="105283"/>
                  </a:lnTo>
                  <a:lnTo>
                    <a:pt x="39807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032913B2-F518-450E-B997-AD924B9D58ED}"/>
                </a:ext>
              </a:extLst>
            </p:cNvPr>
            <p:cNvSpPr/>
            <p:nvPr/>
          </p:nvSpPr>
          <p:spPr>
            <a:xfrm>
              <a:off x="7418792" y="3712615"/>
              <a:ext cx="439741" cy="260617"/>
            </a:xfrm>
            <a:custGeom>
              <a:avLst/>
              <a:gdLst>
                <a:gd name="connsiteX0" fmla="*/ 42017 w 439741"/>
                <a:gd name="connsiteY0" fmla="*/ 0 h 260617"/>
                <a:gd name="connsiteX1" fmla="*/ 439741 w 439741"/>
                <a:gd name="connsiteY1" fmla="*/ 106691 h 260617"/>
                <a:gd name="connsiteX2" fmla="*/ 398450 w 439741"/>
                <a:gd name="connsiteY2" fmla="*/ 260617 h 260617"/>
                <a:gd name="connsiteX3" fmla="*/ 0 w 439741"/>
                <a:gd name="connsiteY3" fmla="*/ 153731 h 260617"/>
                <a:gd name="connsiteX4" fmla="*/ 8368 w 439741"/>
                <a:gd name="connsiteY4" fmla="*/ 130866 h 260617"/>
                <a:gd name="connsiteX5" fmla="*/ 42017 w 439741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1" h="260617">
                  <a:moveTo>
                    <a:pt x="42017" y="0"/>
                  </a:moveTo>
                  <a:lnTo>
                    <a:pt x="439741" y="106691"/>
                  </a:lnTo>
                  <a:lnTo>
                    <a:pt x="398450" y="260617"/>
                  </a:lnTo>
                  <a:lnTo>
                    <a:pt x="0" y="153731"/>
                  </a:lnTo>
                  <a:lnTo>
                    <a:pt x="8368" y="130866"/>
                  </a:lnTo>
                  <a:lnTo>
                    <a:pt x="420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78C21DDB-90CB-4C04-A6D7-E0F41F691375}"/>
                </a:ext>
              </a:extLst>
            </p:cNvPr>
            <p:cNvSpPr/>
            <p:nvPr/>
          </p:nvSpPr>
          <p:spPr>
            <a:xfrm>
              <a:off x="4396435" y="3881322"/>
              <a:ext cx="442827" cy="303756"/>
            </a:xfrm>
            <a:custGeom>
              <a:avLst/>
              <a:gdLst>
                <a:gd name="connsiteX0" fmla="*/ 382257 w 442827"/>
                <a:gd name="connsiteY0" fmla="*/ 0 h 303756"/>
                <a:gd name="connsiteX1" fmla="*/ 415277 w 442827"/>
                <a:gd name="connsiteY1" fmla="*/ 90218 h 303756"/>
                <a:gd name="connsiteX2" fmla="*/ 442827 w 442827"/>
                <a:gd name="connsiteY2" fmla="*/ 147409 h 303756"/>
                <a:gd name="connsiteX3" fmla="*/ 60295 w 442827"/>
                <a:gd name="connsiteY3" fmla="*/ 303756 h 303756"/>
                <a:gd name="connsiteX4" fmla="*/ 0 w 442827"/>
                <a:gd name="connsiteY4" fmla="*/ 156235 h 303756"/>
                <a:gd name="connsiteX5" fmla="*/ 382257 w 442827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7" h="303756">
                  <a:moveTo>
                    <a:pt x="382257" y="0"/>
                  </a:moveTo>
                  <a:lnTo>
                    <a:pt x="415277" y="90218"/>
                  </a:lnTo>
                  <a:lnTo>
                    <a:pt x="442827" y="147409"/>
                  </a:lnTo>
                  <a:lnTo>
                    <a:pt x="60295" y="303756"/>
                  </a:lnTo>
                  <a:lnTo>
                    <a:pt x="0" y="156235"/>
                  </a:lnTo>
                  <a:lnTo>
                    <a:pt x="3822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72C5C376-6A48-4CFB-B184-0DA926D215CB}"/>
                </a:ext>
              </a:extLst>
            </p:cNvPr>
            <p:cNvSpPr/>
            <p:nvPr/>
          </p:nvSpPr>
          <p:spPr>
            <a:xfrm>
              <a:off x="7347921" y="3891744"/>
              <a:ext cx="442736" cy="306382"/>
            </a:xfrm>
            <a:custGeom>
              <a:avLst/>
              <a:gdLst>
                <a:gd name="connsiteX0" fmla="*/ 61575 w 442736"/>
                <a:gd name="connsiteY0" fmla="*/ 0 h 306382"/>
                <a:gd name="connsiteX1" fmla="*/ 442736 w 442736"/>
                <a:gd name="connsiteY1" fmla="*/ 159346 h 306382"/>
                <a:gd name="connsiteX2" fmla="*/ 381268 w 442736"/>
                <a:gd name="connsiteY2" fmla="*/ 306382 h 306382"/>
                <a:gd name="connsiteX3" fmla="*/ 0 w 442736"/>
                <a:gd name="connsiteY3" fmla="*/ 146992 h 306382"/>
                <a:gd name="connsiteX4" fmla="*/ 32369 w 442736"/>
                <a:gd name="connsiteY4" fmla="*/ 79796 h 306382"/>
                <a:gd name="connsiteX5" fmla="*/ 61575 w 442736"/>
                <a:gd name="connsiteY5" fmla="*/ 0 h 30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6" h="306382">
                  <a:moveTo>
                    <a:pt x="61575" y="0"/>
                  </a:moveTo>
                  <a:lnTo>
                    <a:pt x="442736" y="159346"/>
                  </a:lnTo>
                  <a:lnTo>
                    <a:pt x="381268" y="306382"/>
                  </a:lnTo>
                  <a:lnTo>
                    <a:pt x="0" y="146992"/>
                  </a:lnTo>
                  <a:lnTo>
                    <a:pt x="32369" y="79796"/>
                  </a:lnTo>
                  <a:lnTo>
                    <a:pt x="6157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D70F7E0D-F3E8-4347-A2E7-2337CC4BFFCE}"/>
                </a:ext>
              </a:extLst>
            </p:cNvPr>
            <p:cNvSpPr/>
            <p:nvPr/>
          </p:nvSpPr>
          <p:spPr>
            <a:xfrm>
              <a:off x="4492880" y="4053051"/>
              <a:ext cx="437107" cy="344082"/>
            </a:xfrm>
            <a:custGeom>
              <a:avLst/>
              <a:gdLst>
                <a:gd name="connsiteX0" fmla="*/ 358098 w 437107"/>
                <a:gd name="connsiteY0" fmla="*/ 0 h 344082"/>
                <a:gd name="connsiteX1" fmla="*/ 377525 w 437107"/>
                <a:gd name="connsiteY1" fmla="*/ 40329 h 344082"/>
                <a:gd name="connsiteX2" fmla="*/ 437107 w 437107"/>
                <a:gd name="connsiteY2" fmla="*/ 138404 h 344082"/>
                <a:gd name="connsiteX3" fmla="*/ 79448 w 437107"/>
                <a:gd name="connsiteY3" fmla="*/ 344082 h 344082"/>
                <a:gd name="connsiteX4" fmla="*/ 0 w 437107"/>
                <a:gd name="connsiteY4" fmla="*/ 205931 h 344082"/>
                <a:gd name="connsiteX5" fmla="*/ 358098 w 437107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7" h="344082">
                  <a:moveTo>
                    <a:pt x="358098" y="0"/>
                  </a:moveTo>
                  <a:lnTo>
                    <a:pt x="377525" y="40329"/>
                  </a:lnTo>
                  <a:lnTo>
                    <a:pt x="437107" y="138404"/>
                  </a:lnTo>
                  <a:lnTo>
                    <a:pt x="79448" y="344082"/>
                  </a:lnTo>
                  <a:lnTo>
                    <a:pt x="0" y="205931"/>
                  </a:lnTo>
                  <a:lnTo>
                    <a:pt x="35809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4D5A2FB0-2B08-42DB-B261-EE415D69C6BF}"/>
                </a:ext>
              </a:extLst>
            </p:cNvPr>
            <p:cNvSpPr/>
            <p:nvPr/>
          </p:nvSpPr>
          <p:spPr>
            <a:xfrm>
              <a:off x="7259470" y="4057477"/>
              <a:ext cx="436716" cy="345018"/>
            </a:xfrm>
            <a:custGeom>
              <a:avLst/>
              <a:gdLst>
                <a:gd name="connsiteX0" fmla="*/ 79422 w 436716"/>
                <a:gd name="connsiteY0" fmla="*/ 0 h 345018"/>
                <a:gd name="connsiteX1" fmla="*/ 436716 w 436716"/>
                <a:gd name="connsiteY1" fmla="*/ 207146 h 345018"/>
                <a:gd name="connsiteX2" fmla="*/ 356783 w 436716"/>
                <a:gd name="connsiteY2" fmla="*/ 345018 h 345018"/>
                <a:gd name="connsiteX3" fmla="*/ 0 w 436716"/>
                <a:gd name="connsiteY3" fmla="*/ 138168 h 345018"/>
                <a:gd name="connsiteX4" fmla="*/ 62127 w 436716"/>
                <a:gd name="connsiteY4" fmla="*/ 35903 h 345018"/>
                <a:gd name="connsiteX5" fmla="*/ 79422 w 436716"/>
                <a:gd name="connsiteY5" fmla="*/ 0 h 34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6" h="345018">
                  <a:moveTo>
                    <a:pt x="79422" y="0"/>
                  </a:moveTo>
                  <a:lnTo>
                    <a:pt x="436716" y="207146"/>
                  </a:lnTo>
                  <a:lnTo>
                    <a:pt x="356783" y="345018"/>
                  </a:lnTo>
                  <a:lnTo>
                    <a:pt x="0" y="138168"/>
                  </a:lnTo>
                  <a:lnTo>
                    <a:pt x="62127" y="35903"/>
                  </a:lnTo>
                  <a:lnTo>
                    <a:pt x="7942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7C183D61-D261-4D88-8841-E743227EC650}"/>
                </a:ext>
              </a:extLst>
            </p:cNvPr>
            <p:cNvSpPr/>
            <p:nvPr/>
          </p:nvSpPr>
          <p:spPr>
            <a:xfrm>
              <a:off x="4612146" y="4207874"/>
              <a:ext cx="425119" cy="376111"/>
            </a:xfrm>
            <a:custGeom>
              <a:avLst/>
              <a:gdLst>
                <a:gd name="connsiteX0" fmla="*/ 327816 w 425119"/>
                <a:gd name="connsiteY0" fmla="*/ 0 h 376111"/>
                <a:gd name="connsiteX1" fmla="*/ 328075 w 425119"/>
                <a:gd name="connsiteY1" fmla="*/ 427 h 376111"/>
                <a:gd name="connsiteX2" fmla="*/ 408313 w 425119"/>
                <a:gd name="connsiteY2" fmla="*/ 107728 h 376111"/>
                <a:gd name="connsiteX3" fmla="*/ 425119 w 425119"/>
                <a:gd name="connsiteY3" fmla="*/ 126219 h 376111"/>
                <a:gd name="connsiteX4" fmla="*/ 96457 w 425119"/>
                <a:gd name="connsiteY4" fmla="*/ 376111 h 376111"/>
                <a:gd name="connsiteX5" fmla="*/ 0 w 425119"/>
                <a:gd name="connsiteY5" fmla="*/ 249250 h 376111"/>
                <a:gd name="connsiteX6" fmla="*/ 327816 w 425119"/>
                <a:gd name="connsiteY6" fmla="*/ 0 h 37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9" h="376111">
                  <a:moveTo>
                    <a:pt x="327816" y="0"/>
                  </a:moveTo>
                  <a:lnTo>
                    <a:pt x="328075" y="427"/>
                  </a:lnTo>
                  <a:cubicBezTo>
                    <a:pt x="353123" y="37503"/>
                    <a:pt x="379908" y="73309"/>
                    <a:pt x="408313" y="107728"/>
                  </a:cubicBezTo>
                  <a:lnTo>
                    <a:pt x="425119" y="126219"/>
                  </a:lnTo>
                  <a:lnTo>
                    <a:pt x="96457" y="376111"/>
                  </a:lnTo>
                  <a:lnTo>
                    <a:pt x="0" y="249250"/>
                  </a:lnTo>
                  <a:lnTo>
                    <a:pt x="32781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3D7D7682-D936-4360-8D28-2F7CB2A69CB0}"/>
                </a:ext>
              </a:extLst>
            </p:cNvPr>
            <p:cNvSpPr/>
            <p:nvPr/>
          </p:nvSpPr>
          <p:spPr>
            <a:xfrm>
              <a:off x="7146092" y="4218171"/>
              <a:ext cx="424227" cy="378547"/>
            </a:xfrm>
            <a:custGeom>
              <a:avLst/>
              <a:gdLst>
                <a:gd name="connsiteX0" fmla="*/ 98309 w 424227"/>
                <a:gd name="connsiteY0" fmla="*/ 0 h 378547"/>
                <a:gd name="connsiteX1" fmla="*/ 424227 w 424227"/>
                <a:gd name="connsiteY1" fmla="*/ 252579 h 378547"/>
                <a:gd name="connsiteX2" fmla="*/ 326606 w 424227"/>
                <a:gd name="connsiteY2" fmla="*/ 378547 h 378547"/>
                <a:gd name="connsiteX3" fmla="*/ 0 w 424227"/>
                <a:gd name="connsiteY3" fmla="*/ 125435 h 378547"/>
                <a:gd name="connsiteX4" fmla="*/ 25451 w 424227"/>
                <a:gd name="connsiteY4" fmla="*/ 97431 h 378547"/>
                <a:gd name="connsiteX5" fmla="*/ 98309 w 424227"/>
                <a:gd name="connsiteY5" fmla="*/ 0 h 37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27" h="378547">
                  <a:moveTo>
                    <a:pt x="98309" y="0"/>
                  </a:moveTo>
                  <a:lnTo>
                    <a:pt x="424227" y="252579"/>
                  </a:lnTo>
                  <a:lnTo>
                    <a:pt x="326606" y="378547"/>
                  </a:lnTo>
                  <a:lnTo>
                    <a:pt x="0" y="125435"/>
                  </a:lnTo>
                  <a:lnTo>
                    <a:pt x="25451" y="97431"/>
                  </a:lnTo>
                  <a:lnTo>
                    <a:pt x="9830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B303D72D-E672-41C4-BB69-1FFAC3E15A64}"/>
                </a:ext>
              </a:extLst>
            </p:cNvPr>
            <p:cNvSpPr/>
            <p:nvPr/>
          </p:nvSpPr>
          <p:spPr>
            <a:xfrm>
              <a:off x="4762667" y="4354075"/>
              <a:ext cx="405314" cy="404774"/>
            </a:xfrm>
            <a:custGeom>
              <a:avLst/>
              <a:gdLst>
                <a:gd name="connsiteX0" fmla="*/ 292759 w 405314"/>
                <a:gd name="connsiteY0" fmla="*/ 0 h 404774"/>
                <a:gd name="connsiteX1" fmla="*/ 347752 w 405314"/>
                <a:gd name="connsiteY1" fmla="*/ 60508 h 404774"/>
                <a:gd name="connsiteX2" fmla="*/ 405314 w 405314"/>
                <a:gd name="connsiteY2" fmla="*/ 112824 h 404774"/>
                <a:gd name="connsiteX3" fmla="*/ 112529 w 405314"/>
                <a:gd name="connsiteY3" fmla="*/ 404774 h 404774"/>
                <a:gd name="connsiteX4" fmla="*/ 0 w 405314"/>
                <a:gd name="connsiteY4" fmla="*/ 291923 h 404774"/>
                <a:gd name="connsiteX5" fmla="*/ 292759 w 405314"/>
                <a:gd name="connsiteY5" fmla="*/ 0 h 40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4">
                  <a:moveTo>
                    <a:pt x="292759" y="0"/>
                  </a:moveTo>
                  <a:lnTo>
                    <a:pt x="347752" y="60508"/>
                  </a:lnTo>
                  <a:lnTo>
                    <a:pt x="405314" y="112824"/>
                  </a:lnTo>
                  <a:lnTo>
                    <a:pt x="112529" y="404774"/>
                  </a:lnTo>
                  <a:lnTo>
                    <a:pt x="0" y="291923"/>
                  </a:lnTo>
                  <a:lnTo>
                    <a:pt x="2927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9201DFE1-4E72-465B-B163-03B7192EC9C0}"/>
                </a:ext>
              </a:extLst>
            </p:cNvPr>
            <p:cNvSpPr/>
            <p:nvPr/>
          </p:nvSpPr>
          <p:spPr>
            <a:xfrm>
              <a:off x="7021380" y="4356716"/>
              <a:ext cx="404829" cy="405258"/>
            </a:xfrm>
            <a:custGeom>
              <a:avLst/>
              <a:gdLst>
                <a:gd name="connsiteX0" fmla="*/ 112797 w 404829"/>
                <a:gd name="connsiteY0" fmla="*/ 0 h 405258"/>
                <a:gd name="connsiteX1" fmla="*/ 404829 w 404829"/>
                <a:gd name="connsiteY1" fmla="*/ 292695 h 405258"/>
                <a:gd name="connsiteX2" fmla="*/ 292011 w 404829"/>
                <a:gd name="connsiteY2" fmla="*/ 405258 h 405258"/>
                <a:gd name="connsiteX3" fmla="*/ 0 w 404829"/>
                <a:gd name="connsiteY3" fmla="*/ 112584 h 405258"/>
                <a:gd name="connsiteX4" fmla="*/ 60203 w 404829"/>
                <a:gd name="connsiteY4" fmla="*/ 57867 h 405258"/>
                <a:gd name="connsiteX5" fmla="*/ 112797 w 404829"/>
                <a:gd name="connsiteY5" fmla="*/ 0 h 40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29" h="405258">
                  <a:moveTo>
                    <a:pt x="112797" y="0"/>
                  </a:moveTo>
                  <a:lnTo>
                    <a:pt x="404829" y="292695"/>
                  </a:lnTo>
                  <a:lnTo>
                    <a:pt x="292011" y="405258"/>
                  </a:lnTo>
                  <a:lnTo>
                    <a:pt x="0" y="112584"/>
                  </a:lnTo>
                  <a:lnTo>
                    <a:pt x="60203" y="57867"/>
                  </a:lnTo>
                  <a:lnTo>
                    <a:pt x="1127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DFD455AC-D57D-4F74-9E85-A144FF46E26F}"/>
                </a:ext>
              </a:extLst>
            </p:cNvPr>
            <p:cNvSpPr/>
            <p:nvPr/>
          </p:nvSpPr>
          <p:spPr>
            <a:xfrm>
              <a:off x="4922153" y="4477304"/>
              <a:ext cx="382557" cy="429603"/>
            </a:xfrm>
            <a:custGeom>
              <a:avLst/>
              <a:gdLst>
                <a:gd name="connsiteX0" fmla="*/ 257276 w 382557"/>
                <a:gd name="connsiteY0" fmla="*/ 0 h 429603"/>
                <a:gd name="connsiteX1" fmla="*/ 287247 w 382557"/>
                <a:gd name="connsiteY1" fmla="*/ 27239 h 429603"/>
                <a:gd name="connsiteX2" fmla="*/ 382557 w 382557"/>
                <a:gd name="connsiteY2" fmla="*/ 98510 h 429603"/>
                <a:gd name="connsiteX3" fmla="*/ 125967 w 382557"/>
                <a:gd name="connsiteY3" fmla="*/ 429603 h 429603"/>
                <a:gd name="connsiteX4" fmla="*/ 0 w 382557"/>
                <a:gd name="connsiteY4" fmla="*/ 331980 h 429603"/>
                <a:gd name="connsiteX5" fmla="*/ 257276 w 382557"/>
                <a:gd name="connsiteY5" fmla="*/ 0 h 42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557" h="429603">
                  <a:moveTo>
                    <a:pt x="257276" y="0"/>
                  </a:moveTo>
                  <a:lnTo>
                    <a:pt x="287247" y="27239"/>
                  </a:lnTo>
                  <a:lnTo>
                    <a:pt x="382557" y="98510"/>
                  </a:lnTo>
                  <a:lnTo>
                    <a:pt x="125967" y="429603"/>
                  </a:lnTo>
                  <a:lnTo>
                    <a:pt x="0" y="331980"/>
                  </a:lnTo>
                  <a:lnTo>
                    <a:pt x="25727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1FD8951F-06AD-42A2-BD9D-D9CE0B168DBC}"/>
                </a:ext>
              </a:extLst>
            </p:cNvPr>
            <p:cNvSpPr/>
            <p:nvPr/>
          </p:nvSpPr>
          <p:spPr>
            <a:xfrm>
              <a:off x="6875228" y="4487460"/>
              <a:ext cx="376166" cy="425091"/>
            </a:xfrm>
            <a:custGeom>
              <a:avLst/>
              <a:gdLst>
                <a:gd name="connsiteX0" fmla="*/ 126170 w 376166"/>
                <a:gd name="connsiteY0" fmla="*/ 0 h 425091"/>
                <a:gd name="connsiteX1" fmla="*/ 376166 w 376166"/>
                <a:gd name="connsiteY1" fmla="*/ 328596 h 425091"/>
                <a:gd name="connsiteX2" fmla="*/ 249333 w 376166"/>
                <a:gd name="connsiteY2" fmla="*/ 425091 h 425091"/>
                <a:gd name="connsiteX3" fmla="*/ 0 w 376166"/>
                <a:gd name="connsiteY3" fmla="*/ 97366 h 425091"/>
                <a:gd name="connsiteX4" fmla="*/ 73 w 376166"/>
                <a:gd name="connsiteY4" fmla="*/ 97321 h 425091"/>
                <a:gd name="connsiteX5" fmla="*/ 107374 w 376166"/>
                <a:gd name="connsiteY5" fmla="*/ 17083 h 425091"/>
                <a:gd name="connsiteX6" fmla="*/ 126170 w 376166"/>
                <a:gd name="connsiteY6" fmla="*/ 0 h 42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6" h="425091">
                  <a:moveTo>
                    <a:pt x="126170" y="0"/>
                  </a:moveTo>
                  <a:lnTo>
                    <a:pt x="376166" y="328596"/>
                  </a:lnTo>
                  <a:lnTo>
                    <a:pt x="249333" y="425091"/>
                  </a:lnTo>
                  <a:lnTo>
                    <a:pt x="0" y="97366"/>
                  </a:lnTo>
                  <a:lnTo>
                    <a:pt x="73" y="97321"/>
                  </a:lnTo>
                  <a:cubicBezTo>
                    <a:pt x="37149" y="72273"/>
                    <a:pt x="72955" y="45488"/>
                    <a:pt x="107374" y="17083"/>
                  </a:cubicBezTo>
                  <a:lnTo>
                    <a:pt x="12617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B9DEF705-AE52-4B3A-848E-07CD46EF77B6}"/>
                </a:ext>
              </a:extLst>
            </p:cNvPr>
            <p:cNvSpPr/>
            <p:nvPr/>
          </p:nvSpPr>
          <p:spPr>
            <a:xfrm>
              <a:off x="5116909" y="4591094"/>
              <a:ext cx="348222" cy="442465"/>
            </a:xfrm>
            <a:custGeom>
              <a:avLst/>
              <a:gdLst>
                <a:gd name="connsiteX0" fmla="*/ 210184 w 348222"/>
                <a:gd name="connsiteY0" fmla="*/ 0 h 442465"/>
                <a:gd name="connsiteX1" fmla="*/ 314713 w 348222"/>
                <a:gd name="connsiteY1" fmla="*/ 63503 h 442465"/>
                <a:gd name="connsiteX2" fmla="*/ 348222 w 348222"/>
                <a:gd name="connsiteY2" fmla="*/ 79645 h 442465"/>
                <a:gd name="connsiteX3" fmla="*/ 137872 w 348222"/>
                <a:gd name="connsiteY3" fmla="*/ 442465 h 442465"/>
                <a:gd name="connsiteX4" fmla="*/ 0 w 348222"/>
                <a:gd name="connsiteY4" fmla="*/ 362531 h 442465"/>
                <a:gd name="connsiteX5" fmla="*/ 210184 w 348222"/>
                <a:gd name="connsiteY5" fmla="*/ 0 h 44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222" h="442465">
                  <a:moveTo>
                    <a:pt x="210184" y="0"/>
                  </a:moveTo>
                  <a:lnTo>
                    <a:pt x="314713" y="63503"/>
                  </a:lnTo>
                  <a:lnTo>
                    <a:pt x="348222" y="79645"/>
                  </a:lnTo>
                  <a:lnTo>
                    <a:pt x="137872" y="442465"/>
                  </a:lnTo>
                  <a:lnTo>
                    <a:pt x="0" y="362531"/>
                  </a:lnTo>
                  <a:lnTo>
                    <a:pt x="2101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81A8901-D3E6-4DA1-A769-2A31C83200B0}"/>
                </a:ext>
              </a:extLst>
            </p:cNvPr>
            <p:cNvSpPr/>
            <p:nvPr/>
          </p:nvSpPr>
          <p:spPr>
            <a:xfrm>
              <a:off x="6720423" y="4594802"/>
              <a:ext cx="344160" cy="437072"/>
            </a:xfrm>
            <a:custGeom>
              <a:avLst/>
              <a:gdLst>
                <a:gd name="connsiteX0" fmla="*/ 138384 w 344160"/>
                <a:gd name="connsiteY0" fmla="*/ 0 h 437072"/>
                <a:gd name="connsiteX1" fmla="*/ 344160 w 344160"/>
                <a:gd name="connsiteY1" fmla="*/ 357584 h 437072"/>
                <a:gd name="connsiteX2" fmla="*/ 206031 w 344160"/>
                <a:gd name="connsiteY2" fmla="*/ 437072 h 437072"/>
                <a:gd name="connsiteX3" fmla="*/ 0 w 344160"/>
                <a:gd name="connsiteY3" fmla="*/ 79043 h 437072"/>
                <a:gd name="connsiteX4" fmla="*/ 39957 w 344160"/>
                <a:gd name="connsiteY4" fmla="*/ 59795 h 437072"/>
                <a:gd name="connsiteX5" fmla="*/ 138384 w 344160"/>
                <a:gd name="connsiteY5" fmla="*/ 0 h 43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0" h="437072">
                  <a:moveTo>
                    <a:pt x="138384" y="0"/>
                  </a:moveTo>
                  <a:lnTo>
                    <a:pt x="344160" y="357584"/>
                  </a:lnTo>
                  <a:lnTo>
                    <a:pt x="206031" y="437072"/>
                  </a:lnTo>
                  <a:lnTo>
                    <a:pt x="0" y="79043"/>
                  </a:lnTo>
                  <a:lnTo>
                    <a:pt x="39957" y="59795"/>
                  </a:lnTo>
                  <a:lnTo>
                    <a:pt x="1383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CB132ADD-83B2-459F-BD46-95FC25D04D31}"/>
                </a:ext>
              </a:extLst>
            </p:cNvPr>
            <p:cNvSpPr/>
            <p:nvPr/>
          </p:nvSpPr>
          <p:spPr>
            <a:xfrm>
              <a:off x="5321890" y="4679769"/>
              <a:ext cx="308877" cy="448947"/>
            </a:xfrm>
            <a:custGeom>
              <a:avLst/>
              <a:gdLst>
                <a:gd name="connsiteX0" fmla="*/ 161986 w 308877"/>
                <a:gd name="connsiteY0" fmla="*/ 0 h 448947"/>
                <a:gd name="connsiteX1" fmla="*/ 231572 w 308877"/>
                <a:gd name="connsiteY1" fmla="*/ 33521 h 448947"/>
                <a:gd name="connsiteX2" fmla="*/ 308877 w 308877"/>
                <a:gd name="connsiteY2" fmla="*/ 61815 h 448947"/>
                <a:gd name="connsiteX3" fmla="*/ 147035 w 308877"/>
                <a:gd name="connsiteY3" fmla="*/ 448947 h 448947"/>
                <a:gd name="connsiteX4" fmla="*/ 0 w 308877"/>
                <a:gd name="connsiteY4" fmla="*/ 387478 h 448947"/>
                <a:gd name="connsiteX5" fmla="*/ 161986 w 308877"/>
                <a:gd name="connsiteY5" fmla="*/ 0 h 44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877" h="448947">
                  <a:moveTo>
                    <a:pt x="161986" y="0"/>
                  </a:moveTo>
                  <a:lnTo>
                    <a:pt x="231572" y="33521"/>
                  </a:lnTo>
                  <a:lnTo>
                    <a:pt x="308877" y="61815"/>
                  </a:lnTo>
                  <a:lnTo>
                    <a:pt x="147035" y="448947"/>
                  </a:lnTo>
                  <a:lnTo>
                    <a:pt x="0" y="387478"/>
                  </a:lnTo>
                  <a:lnTo>
                    <a:pt x="16198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06F97F01-1C67-4480-8CDD-7F8395CE2FD5}"/>
                </a:ext>
              </a:extLst>
            </p:cNvPr>
            <p:cNvSpPr/>
            <p:nvPr/>
          </p:nvSpPr>
          <p:spPr>
            <a:xfrm>
              <a:off x="6548708" y="4685562"/>
              <a:ext cx="303853" cy="442823"/>
            </a:xfrm>
            <a:custGeom>
              <a:avLst/>
              <a:gdLst>
                <a:gd name="connsiteX0" fmla="*/ 147394 w 303853"/>
                <a:gd name="connsiteY0" fmla="*/ 0 h 442823"/>
                <a:gd name="connsiteX1" fmla="*/ 303853 w 303853"/>
                <a:gd name="connsiteY1" fmla="*/ 382486 h 442823"/>
                <a:gd name="connsiteX2" fmla="*/ 156350 w 303853"/>
                <a:gd name="connsiteY2" fmla="*/ 442823 h 442823"/>
                <a:gd name="connsiteX3" fmla="*/ 0 w 303853"/>
                <a:gd name="connsiteY3" fmla="*/ 60607 h 442823"/>
                <a:gd name="connsiteX4" fmla="*/ 89832 w 303853"/>
                <a:gd name="connsiteY4" fmla="*/ 27728 h 442823"/>
                <a:gd name="connsiteX5" fmla="*/ 147394 w 303853"/>
                <a:gd name="connsiteY5" fmla="*/ 0 h 44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3">
                  <a:moveTo>
                    <a:pt x="147394" y="0"/>
                  </a:moveTo>
                  <a:lnTo>
                    <a:pt x="303853" y="382486"/>
                  </a:lnTo>
                  <a:lnTo>
                    <a:pt x="156350" y="442823"/>
                  </a:lnTo>
                  <a:lnTo>
                    <a:pt x="0" y="60607"/>
                  </a:lnTo>
                  <a:lnTo>
                    <a:pt x="89832" y="27728"/>
                  </a:lnTo>
                  <a:lnTo>
                    <a:pt x="14739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5E7BEB65-05A5-42C3-BB92-E876E90DBA39}"/>
                </a:ext>
              </a:extLst>
            </p:cNvPr>
            <p:cNvSpPr/>
            <p:nvPr/>
          </p:nvSpPr>
          <p:spPr>
            <a:xfrm>
              <a:off x="5547503" y="4750877"/>
              <a:ext cx="262318" cy="446335"/>
            </a:xfrm>
            <a:custGeom>
              <a:avLst/>
              <a:gdLst>
                <a:gd name="connsiteX0" fmla="*/ 108655 w 262318"/>
                <a:gd name="connsiteY0" fmla="*/ 0 h 446335"/>
                <a:gd name="connsiteX1" fmla="*/ 134018 w 262318"/>
                <a:gd name="connsiteY1" fmla="*/ 9283 h 446335"/>
                <a:gd name="connsiteX2" fmla="*/ 262318 w 262318"/>
                <a:gd name="connsiteY2" fmla="*/ 42272 h 446335"/>
                <a:gd name="connsiteX3" fmla="*/ 153925 w 262318"/>
                <a:gd name="connsiteY3" fmla="*/ 446335 h 446335"/>
                <a:gd name="connsiteX4" fmla="*/ 0 w 262318"/>
                <a:gd name="connsiteY4" fmla="*/ 405042 h 446335"/>
                <a:gd name="connsiteX5" fmla="*/ 108655 w 262318"/>
                <a:gd name="connsiteY5" fmla="*/ 0 h 44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8" h="446335">
                  <a:moveTo>
                    <a:pt x="108655" y="0"/>
                  </a:moveTo>
                  <a:lnTo>
                    <a:pt x="134018" y="9283"/>
                  </a:lnTo>
                  <a:lnTo>
                    <a:pt x="262318" y="42272"/>
                  </a:lnTo>
                  <a:lnTo>
                    <a:pt x="153925" y="446335"/>
                  </a:lnTo>
                  <a:lnTo>
                    <a:pt x="0" y="405042"/>
                  </a:lnTo>
                  <a:lnTo>
                    <a:pt x="10865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178D8E3A-73ED-4A3A-96C2-0FBD27A84402}"/>
                </a:ext>
              </a:extLst>
            </p:cNvPr>
            <p:cNvSpPr/>
            <p:nvPr/>
          </p:nvSpPr>
          <p:spPr>
            <a:xfrm>
              <a:off x="6375221" y="4753341"/>
              <a:ext cx="259453" cy="439442"/>
            </a:xfrm>
            <a:custGeom>
              <a:avLst/>
              <a:gdLst>
                <a:gd name="connsiteX0" fmla="*/ 153891 w 259453"/>
                <a:gd name="connsiteY0" fmla="*/ 0 h 439442"/>
                <a:gd name="connsiteX1" fmla="*/ 259453 w 259453"/>
                <a:gd name="connsiteY1" fmla="*/ 398648 h 439442"/>
                <a:gd name="connsiteX2" fmla="*/ 105395 w 259453"/>
                <a:gd name="connsiteY2" fmla="*/ 439442 h 439442"/>
                <a:gd name="connsiteX3" fmla="*/ 0 w 259453"/>
                <a:gd name="connsiteY3" fmla="*/ 41422 h 439442"/>
                <a:gd name="connsiteX4" fmla="*/ 1684 w 259453"/>
                <a:gd name="connsiteY4" fmla="*/ 41165 h 439442"/>
                <a:gd name="connsiteX5" fmla="*/ 135260 w 259453"/>
                <a:gd name="connsiteY5" fmla="*/ 6819 h 439442"/>
                <a:gd name="connsiteX6" fmla="*/ 153891 w 259453"/>
                <a:gd name="connsiteY6" fmla="*/ 0 h 43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3" h="439442">
                  <a:moveTo>
                    <a:pt x="153891" y="0"/>
                  </a:moveTo>
                  <a:lnTo>
                    <a:pt x="259453" y="398648"/>
                  </a:lnTo>
                  <a:lnTo>
                    <a:pt x="105395" y="439442"/>
                  </a:lnTo>
                  <a:lnTo>
                    <a:pt x="0" y="41422"/>
                  </a:lnTo>
                  <a:lnTo>
                    <a:pt x="1684" y="41165"/>
                  </a:lnTo>
                  <a:cubicBezTo>
                    <a:pt x="47051" y="31882"/>
                    <a:pt x="91616" y="20395"/>
                    <a:pt x="135260" y="6819"/>
                  </a:cubicBezTo>
                  <a:lnTo>
                    <a:pt x="1538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2AC98ED1-FB8B-42C4-950E-802F7ACA93A5}"/>
                </a:ext>
              </a:extLst>
            </p:cNvPr>
            <p:cNvSpPr/>
            <p:nvPr/>
          </p:nvSpPr>
          <p:spPr>
            <a:xfrm>
              <a:off x="5772785" y="4796586"/>
              <a:ext cx="213951" cy="436560"/>
            </a:xfrm>
            <a:custGeom>
              <a:avLst/>
              <a:gdLst>
                <a:gd name="connsiteX0" fmla="*/ 55937 w 213951"/>
                <a:gd name="connsiteY0" fmla="*/ 0 h 436560"/>
                <a:gd name="connsiteX1" fmla="*/ 180706 w 213951"/>
                <a:gd name="connsiteY1" fmla="*/ 19042 h 436560"/>
                <a:gd name="connsiteX2" fmla="*/ 213951 w 213951"/>
                <a:gd name="connsiteY2" fmla="*/ 20721 h 436560"/>
                <a:gd name="connsiteX3" fmla="*/ 157940 w 213951"/>
                <a:gd name="connsiteY3" fmla="*/ 436560 h 436560"/>
                <a:gd name="connsiteX4" fmla="*/ 0 w 213951"/>
                <a:gd name="connsiteY4" fmla="*/ 415286 h 436560"/>
                <a:gd name="connsiteX5" fmla="*/ 55937 w 213951"/>
                <a:gd name="connsiteY5" fmla="*/ 0 h 43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951" h="436560">
                  <a:moveTo>
                    <a:pt x="55937" y="0"/>
                  </a:moveTo>
                  <a:lnTo>
                    <a:pt x="180706" y="19042"/>
                  </a:lnTo>
                  <a:lnTo>
                    <a:pt x="213951" y="20721"/>
                  </a:lnTo>
                  <a:lnTo>
                    <a:pt x="157940" y="436560"/>
                  </a:lnTo>
                  <a:lnTo>
                    <a:pt x="0" y="415286"/>
                  </a:lnTo>
                  <a:lnTo>
                    <a:pt x="5593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6BF8799A-81C1-47E2-BA66-F12D78AA1CAD}"/>
                </a:ext>
              </a:extLst>
            </p:cNvPr>
            <p:cNvSpPr/>
            <p:nvPr/>
          </p:nvSpPr>
          <p:spPr>
            <a:xfrm>
              <a:off x="6190191" y="4798857"/>
              <a:ext cx="209664" cy="429483"/>
            </a:xfrm>
            <a:custGeom>
              <a:avLst/>
              <a:gdLst>
                <a:gd name="connsiteX0" fmla="*/ 158206 w 209664"/>
                <a:gd name="connsiteY0" fmla="*/ 0 h 429483"/>
                <a:gd name="connsiteX1" fmla="*/ 209664 w 209664"/>
                <a:gd name="connsiteY1" fmla="*/ 409618 h 429483"/>
                <a:gd name="connsiteX2" fmla="*/ 51539 w 209664"/>
                <a:gd name="connsiteY2" fmla="*/ 429483 h 429483"/>
                <a:gd name="connsiteX3" fmla="*/ 0 w 209664"/>
                <a:gd name="connsiteY3" fmla="*/ 19211 h 429483"/>
                <a:gd name="connsiteX4" fmla="*/ 48320 w 209664"/>
                <a:gd name="connsiteY4" fmla="*/ 16771 h 429483"/>
                <a:gd name="connsiteX5" fmla="*/ 158206 w 209664"/>
                <a:gd name="connsiteY5" fmla="*/ 0 h 42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3">
                  <a:moveTo>
                    <a:pt x="158206" y="0"/>
                  </a:moveTo>
                  <a:lnTo>
                    <a:pt x="209664" y="409618"/>
                  </a:lnTo>
                  <a:lnTo>
                    <a:pt x="51539" y="429483"/>
                  </a:lnTo>
                  <a:lnTo>
                    <a:pt x="0" y="19211"/>
                  </a:lnTo>
                  <a:lnTo>
                    <a:pt x="48320" y="16771"/>
                  </a:lnTo>
                  <a:lnTo>
                    <a:pt x="15820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43CBA4F8-6773-4DAE-B94A-EB829588D40C}"/>
                </a:ext>
              </a:extLst>
            </p:cNvPr>
            <p:cNvSpPr/>
            <p:nvPr/>
          </p:nvSpPr>
          <p:spPr>
            <a:xfrm>
              <a:off x="6013668" y="4818667"/>
              <a:ext cx="159368" cy="420395"/>
            </a:xfrm>
            <a:custGeom>
              <a:avLst/>
              <a:gdLst>
                <a:gd name="connsiteX0" fmla="*/ 1 w 159368"/>
                <a:gd name="connsiteY0" fmla="*/ 0 h 420395"/>
                <a:gd name="connsiteX1" fmla="*/ 82333 w 159368"/>
                <a:gd name="connsiteY1" fmla="*/ 4157 h 420395"/>
                <a:gd name="connsiteX2" fmla="*/ 159368 w 159368"/>
                <a:gd name="connsiteY2" fmla="*/ 267 h 420395"/>
                <a:gd name="connsiteX3" fmla="*/ 159368 w 159368"/>
                <a:gd name="connsiteY3" fmla="*/ 420395 h 420395"/>
                <a:gd name="connsiteX4" fmla="*/ 0 w 159368"/>
                <a:gd name="connsiteY4" fmla="*/ 420394 h 420395"/>
                <a:gd name="connsiteX5" fmla="*/ 1 w 159368"/>
                <a:gd name="connsiteY5" fmla="*/ 0 h 42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8" h="420395">
                  <a:moveTo>
                    <a:pt x="1" y="0"/>
                  </a:moveTo>
                  <a:lnTo>
                    <a:pt x="82333" y="4157"/>
                  </a:lnTo>
                  <a:lnTo>
                    <a:pt x="159368" y="267"/>
                  </a:lnTo>
                  <a:lnTo>
                    <a:pt x="159368" y="420395"/>
                  </a:lnTo>
                  <a:lnTo>
                    <a:pt x="0" y="42039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75" name="Group 674">
            <a:extLst>
              <a:ext uri="{FF2B5EF4-FFF2-40B4-BE49-F238E27FC236}">
                <a16:creationId xmlns:a16="http://schemas.microsoft.com/office/drawing/2014/main" id="{F540DE91-C245-40C4-8CFC-EAE3CD0A8D36}"/>
              </a:ext>
            </a:extLst>
          </p:cNvPr>
          <p:cNvGrpSpPr/>
          <p:nvPr/>
        </p:nvGrpSpPr>
        <p:grpSpPr>
          <a:xfrm rot="6291444">
            <a:off x="2742982" y="3104059"/>
            <a:ext cx="1292852" cy="1292852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7505487B-A3D9-4A4A-B3ED-C9CBAD61F570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77" name="Group 676">
              <a:extLst>
                <a:ext uri="{FF2B5EF4-FFF2-40B4-BE49-F238E27FC236}">
                  <a16:creationId xmlns:a16="http://schemas.microsoft.com/office/drawing/2014/main" id="{A5907177-0AB8-4F49-9974-B85CF463BEC0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684" name="Oval 683">
                <a:extLst>
                  <a:ext uri="{FF2B5EF4-FFF2-40B4-BE49-F238E27FC236}">
                    <a16:creationId xmlns:a16="http://schemas.microsoft.com/office/drawing/2014/main" id="{34CD4613-1226-4278-80F8-565DAD501957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5" name="Oval 684">
                <a:extLst>
                  <a:ext uri="{FF2B5EF4-FFF2-40B4-BE49-F238E27FC236}">
                    <a16:creationId xmlns:a16="http://schemas.microsoft.com/office/drawing/2014/main" id="{E52A5880-99B3-4231-8BB4-F441CDE99A09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6" name="Oval 685">
                <a:extLst>
                  <a:ext uri="{FF2B5EF4-FFF2-40B4-BE49-F238E27FC236}">
                    <a16:creationId xmlns:a16="http://schemas.microsoft.com/office/drawing/2014/main" id="{B3B96421-955E-4806-BBF2-15B0D7583007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7" name="Oval 686">
                <a:extLst>
                  <a:ext uri="{FF2B5EF4-FFF2-40B4-BE49-F238E27FC236}">
                    <a16:creationId xmlns:a16="http://schemas.microsoft.com/office/drawing/2014/main" id="{2AB47221-D6DF-4236-8449-47C4AD248203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8" name="Oval 687">
                <a:extLst>
                  <a:ext uri="{FF2B5EF4-FFF2-40B4-BE49-F238E27FC236}">
                    <a16:creationId xmlns:a16="http://schemas.microsoft.com/office/drawing/2014/main" id="{6F842E14-D0EA-4CA2-A47A-F78CFF844385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9" name="Oval 688">
                <a:extLst>
                  <a:ext uri="{FF2B5EF4-FFF2-40B4-BE49-F238E27FC236}">
                    <a16:creationId xmlns:a16="http://schemas.microsoft.com/office/drawing/2014/main" id="{CC505857-ACF4-499B-976A-E0FBE8F613C9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0" name="Oval 689">
                <a:extLst>
                  <a:ext uri="{FF2B5EF4-FFF2-40B4-BE49-F238E27FC236}">
                    <a16:creationId xmlns:a16="http://schemas.microsoft.com/office/drawing/2014/main" id="{0D46A190-E07C-4E41-90F4-DD8D158F74A6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DD88AC16-010F-424D-997C-DBA5E088C74B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2" name="Oval 691">
                <a:extLst>
                  <a:ext uri="{FF2B5EF4-FFF2-40B4-BE49-F238E27FC236}">
                    <a16:creationId xmlns:a16="http://schemas.microsoft.com/office/drawing/2014/main" id="{DFFBC6FE-B7E5-443B-9E34-CA3F483C1477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78" name="Group 677">
              <a:extLst>
                <a:ext uri="{FF2B5EF4-FFF2-40B4-BE49-F238E27FC236}">
                  <a16:creationId xmlns:a16="http://schemas.microsoft.com/office/drawing/2014/main" id="{91D98DB0-8303-42EA-ADA6-2AA61EBE524A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679" name="Oval 678">
                <a:extLst>
                  <a:ext uri="{FF2B5EF4-FFF2-40B4-BE49-F238E27FC236}">
                    <a16:creationId xmlns:a16="http://schemas.microsoft.com/office/drawing/2014/main" id="{18C86443-9522-4AE1-BEF1-0959086C9A1F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0" name="Oval 679">
                <a:extLst>
                  <a:ext uri="{FF2B5EF4-FFF2-40B4-BE49-F238E27FC236}">
                    <a16:creationId xmlns:a16="http://schemas.microsoft.com/office/drawing/2014/main" id="{B5579EFE-7B9D-4F8C-A0BA-79725D3DE44D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1" name="Oval 680">
                <a:extLst>
                  <a:ext uri="{FF2B5EF4-FFF2-40B4-BE49-F238E27FC236}">
                    <a16:creationId xmlns:a16="http://schemas.microsoft.com/office/drawing/2014/main" id="{BA0CE4B1-BD4D-4438-BD9F-DC4E8CE142EE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2" name="Oval 681">
                <a:extLst>
                  <a:ext uri="{FF2B5EF4-FFF2-40B4-BE49-F238E27FC236}">
                    <a16:creationId xmlns:a16="http://schemas.microsoft.com/office/drawing/2014/main" id="{F3E4EFEA-E78D-4DB2-8856-4ABC99516E65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3" name="Oval 682">
                <a:extLst>
                  <a:ext uri="{FF2B5EF4-FFF2-40B4-BE49-F238E27FC236}">
                    <a16:creationId xmlns:a16="http://schemas.microsoft.com/office/drawing/2014/main" id="{69D2639D-2F30-49B1-A800-EFBE914B9750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93" name="Group 692">
            <a:extLst>
              <a:ext uri="{FF2B5EF4-FFF2-40B4-BE49-F238E27FC236}">
                <a16:creationId xmlns:a16="http://schemas.microsoft.com/office/drawing/2014/main" id="{26D6181F-76E7-4393-B15A-F57C442DF562}"/>
              </a:ext>
            </a:extLst>
          </p:cNvPr>
          <p:cNvGrpSpPr/>
          <p:nvPr/>
        </p:nvGrpSpPr>
        <p:grpSpPr>
          <a:xfrm rot="6299710">
            <a:off x="1114091" y="1491497"/>
            <a:ext cx="4517977" cy="4517977"/>
            <a:chOff x="4440936" y="1773936"/>
            <a:chExt cx="3310128" cy="3310128"/>
          </a:xfrm>
          <a:effectLst>
            <a:glow rad="1016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779B09C6-D9A6-4DD4-91B1-736A7CA0470F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5" name="Arc 694">
              <a:extLst>
                <a:ext uri="{FF2B5EF4-FFF2-40B4-BE49-F238E27FC236}">
                  <a16:creationId xmlns:a16="http://schemas.microsoft.com/office/drawing/2014/main" id="{44695E73-B5E5-4CE5-92A0-645240D800DF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6" name="Arc 695">
              <a:extLst>
                <a:ext uri="{FF2B5EF4-FFF2-40B4-BE49-F238E27FC236}">
                  <a16:creationId xmlns:a16="http://schemas.microsoft.com/office/drawing/2014/main" id="{DDCBEBED-0A7D-43D8-8282-8CBF01E09ED1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7" name="Arc 696">
              <a:extLst>
                <a:ext uri="{FF2B5EF4-FFF2-40B4-BE49-F238E27FC236}">
                  <a16:creationId xmlns:a16="http://schemas.microsoft.com/office/drawing/2014/main" id="{0C3905EB-808E-4E83-B9EC-B8B669CBEDBB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C3C6B5-5072-4F17-A33B-C3387555D525}"/>
              </a:ext>
            </a:extLst>
          </p:cNvPr>
          <p:cNvSpPr txBox="1"/>
          <p:nvPr/>
        </p:nvSpPr>
        <p:spPr>
          <a:xfrm>
            <a:off x="6473721" y="3306507"/>
            <a:ext cx="38459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THANK YOU…</a:t>
            </a:r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16A2C247-B11F-41FA-A873-567FE6714C3B}"/>
              </a:ext>
            </a:extLst>
          </p:cNvPr>
          <p:cNvSpPr/>
          <p:nvPr/>
        </p:nvSpPr>
        <p:spPr>
          <a:xfrm>
            <a:off x="2971119" y="3321892"/>
            <a:ext cx="871053" cy="871053"/>
          </a:xfrm>
          <a:prstGeom prst="ellipse">
            <a:avLst/>
          </a:prstGeom>
          <a:noFill/>
          <a:ln w="15875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68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3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-21600000">
                                      <p:cBhvr>
                                        <p:cTn id="16" dur="5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3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2" dur="89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3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28" dur="36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34" dur="5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3" presetClass="entr" presetSubtype="32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21600000">
                                      <p:cBhvr>
                                        <p:cTn id="40" dur="89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6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10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0.80781 -2.59259E-6 " pathEditMode="relative" rAng="0" ptsTypes="AA">
                                      <p:cBhvr>
                                        <p:cTn id="48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3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3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3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" grpId="0" animBg="1"/>
      <p:bldP spid="368" grpId="0" animBg="1"/>
      <p:bldP spid="369" grpId="0" animBg="1"/>
      <p:bldP spid="370" grpId="0" animBg="1"/>
      <p:bldP spid="2" grpId="0"/>
      <p:bldP spid="432" grpId="0" animBg="1"/>
      <p:bldP spid="432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F270318-00EB-4C33-B558-4CAF2C44EED8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139</Words>
  <Application>Microsoft Office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Marvel</vt:lpstr>
      <vt:lpstr>Oxanium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Tiara Anggraini Prasetyo</dc:creator>
  <cp:lastModifiedBy>Tiara Anggraini Prasetyo</cp:lastModifiedBy>
  <cp:revision>16</cp:revision>
  <dcterms:created xsi:type="dcterms:W3CDTF">2021-05-09T10:02:37Z</dcterms:created>
  <dcterms:modified xsi:type="dcterms:W3CDTF">2021-05-23T11:48:06Z</dcterms:modified>
</cp:coreProperties>
</file>